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1"/>
    <p:sldMasterId id="2147483716" r:id="rId2"/>
    <p:sldMasterId id="2147483732" r:id="rId3"/>
  </p:sldMasterIdLst>
  <p:sldIdLst>
    <p:sldId id="263" r:id="rId4"/>
    <p:sldId id="264" r:id="rId5"/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 varScale="1">
        <p:scale>
          <a:sx n="87" d="100"/>
          <a:sy n="87" d="100"/>
        </p:scale>
        <p:origin x="-145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46113" y="1447800"/>
            <a:ext cx="7851775" cy="3200400"/>
          </a:xfrm>
          <a:prstGeom prst="rect">
            <a:avLst/>
          </a:prstGeom>
          <a:noFill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8813" y="1537447"/>
            <a:ext cx="7826281" cy="1627093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gradFill>
                  <a:gsLst>
                    <a:gs pos="0">
                      <a:schemeClr val="tx1">
                        <a:lumMod val="85000"/>
                      </a:schemeClr>
                    </a:gs>
                    <a:gs pos="100000">
                      <a:schemeClr val="tx1"/>
                    </a:gs>
                  </a:gsLst>
                  <a:lin ang="1620000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813" y="3218329"/>
            <a:ext cx="7826281" cy="86061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 2" pitchFamily="18" charset="2"/>
              <a:buNone/>
              <a:defRPr sz="1800" kern="1200">
                <a:gradFill>
                  <a:gsLst>
                    <a:gs pos="0">
                      <a:schemeClr val="tx1">
                        <a:lumMod val="85000"/>
                      </a:schemeClr>
                    </a:gs>
                    <a:gs pos="100000">
                      <a:schemeClr val="tx1"/>
                    </a:gs>
                  </a:gsLst>
                  <a:lin ang="16200000" scaled="1"/>
                </a:gra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0152E-1490-9741-98FC-05C9701AF453}" type="datetimeFigureOut">
              <a:rPr lang="en-US" smtClean="0"/>
              <a:t>10/24/2014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C3411-4C6A-FF48-BCD1-1CD5D6C546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2856" y="1600200"/>
            <a:ext cx="3931920" cy="566738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1792" y="457200"/>
            <a:ext cx="3474720" cy="5102352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2856" y="2240280"/>
            <a:ext cx="3931920" cy="210312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0152E-1490-9741-98FC-05C9701AF453}" type="datetimeFigureOut">
              <a:rPr lang="en-US" smtClean="0"/>
              <a:t>10/24/2014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C3411-4C6A-FF48-BCD1-1CD5D6C5467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80416" y="258580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Freeform 8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2575" y="458788"/>
            <a:ext cx="8577263" cy="3884612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75" y="4920520"/>
            <a:ext cx="3931920" cy="1353312"/>
          </a:xfrm>
        </p:spPr>
        <p:txBody>
          <a:bodyPr anchor="t" anchorCtr="0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0152E-1490-9741-98FC-05C9701AF453}" type="datetimeFigureOut">
              <a:rPr lang="en-US" smtClean="0"/>
              <a:t>10/24/2014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C3411-4C6A-FF48-BCD1-1CD5D6C5467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3"/>
          </p:nvPr>
        </p:nvSpPr>
        <p:spPr>
          <a:xfrm>
            <a:off x="4927918" y="4899025"/>
            <a:ext cx="3931920" cy="1352458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300"/>
              </a:spcBef>
              <a:buNone/>
              <a:defRPr sz="12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reeform 9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4745038" y="458788"/>
            <a:ext cx="4114800" cy="3884612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2575" y="458788"/>
            <a:ext cx="4114800" cy="3884612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75" y="4920520"/>
            <a:ext cx="3931920" cy="1353312"/>
          </a:xfrm>
        </p:spPr>
        <p:txBody>
          <a:bodyPr anchor="t" anchorCtr="0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0152E-1490-9741-98FC-05C9701AF453}" type="datetimeFigureOut">
              <a:rPr lang="en-US" smtClean="0"/>
              <a:t>10/24/2014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C3411-4C6A-FF48-BCD1-1CD5D6C5467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3"/>
          </p:nvPr>
        </p:nvSpPr>
        <p:spPr>
          <a:xfrm>
            <a:off x="4927918" y="4899025"/>
            <a:ext cx="3931920" cy="1352458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300"/>
              </a:spcBef>
              <a:buNone/>
              <a:defRPr sz="12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reeform 9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75" y="4920520"/>
            <a:ext cx="393192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2575" y="5563458"/>
            <a:ext cx="3931920" cy="652462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4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0152E-1490-9741-98FC-05C9701AF453}" type="datetimeFigureOut">
              <a:rPr lang="en-US" smtClean="0"/>
              <a:t>10/24/2014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C3411-4C6A-FF48-BCD1-1CD5D6C5467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3"/>
          </p:nvPr>
        </p:nvSpPr>
        <p:spPr>
          <a:xfrm>
            <a:off x="4927918" y="4899025"/>
            <a:ext cx="3931920" cy="1352458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300"/>
              </a:spcBef>
              <a:buNone/>
              <a:defRPr sz="12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reeform 9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Media Placeholder 11"/>
          <p:cNvSpPr>
            <a:spLocks noGrp="1"/>
          </p:cNvSpPr>
          <p:nvPr>
            <p:ph type="media" sz="quarter" idx="14"/>
          </p:nvPr>
        </p:nvSpPr>
        <p:spPr>
          <a:xfrm>
            <a:off x="282575" y="458788"/>
            <a:ext cx="8577263" cy="3849624"/>
          </a:xfrm>
          <a:noFill/>
          <a:ln w="44450">
            <a:solidFill>
              <a:schemeClr val="bg1"/>
            </a:solidFill>
            <a:miter lim="800000"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icon to add media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0152E-1490-9741-98FC-05C9701AF453}" type="datetimeFigureOut">
              <a:rPr lang="en-US" smtClean="0"/>
              <a:t>10/24/2014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C3411-4C6A-FF48-BCD1-1CD5D6C5467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Freeform 7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458788"/>
            <a:ext cx="1447800" cy="57927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1350" y="458788"/>
            <a:ext cx="6521450" cy="57927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0152E-1490-9741-98FC-05C9701AF453}" type="datetimeFigureOut">
              <a:rPr lang="en-US" smtClean="0"/>
              <a:t>10/24/2014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C3411-4C6A-FF48-BCD1-1CD5D6C5467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80416" y="258580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Freeform 7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350" y="107576"/>
            <a:ext cx="7856538" cy="13100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65" y="1600200"/>
            <a:ext cx="7878788" cy="4639235"/>
          </a:xfrm>
          <a:prstGeom prst="rect">
            <a:avLst/>
          </a:prstGeom>
        </p:spPr>
        <p:txBody>
          <a:bodyPr/>
          <a:lstStyle>
            <a:lvl1pPr>
              <a:spcBef>
                <a:spcPts val="20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E0152E-1490-9741-98FC-05C9701AF453}" type="datetimeFigureOut">
              <a:rPr lang="en-US" smtClean="0"/>
              <a:t>10/24/2014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0416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C1FC3411-4C6A-FF48-BCD1-1CD5D6C5467D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Freeform 19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371725" y="381000"/>
            <a:ext cx="4400550" cy="3048000"/>
          </a:xfrm>
          <a:prstGeom prst="rect">
            <a:avLst/>
          </a:prstGeo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1350" y="4146363"/>
            <a:ext cx="7856538" cy="14700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1350" y="5620871"/>
            <a:ext cx="7856538" cy="6140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E0152E-1490-9741-98FC-05C9701AF453}" type="datetimeFigureOut">
              <a:rPr lang="en-US" smtClean="0"/>
              <a:t>10/24/2014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0416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C1FC3411-4C6A-FF48-BCD1-1CD5D6C546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17059"/>
            <a:ext cx="7772400" cy="165506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b="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662979"/>
            <a:ext cx="7772400" cy="150018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ctr" defTabSz="914400" rtl="0" eaLnBrk="1" latinLnBrk="0" hangingPunct="1">
              <a:lnSpc>
                <a:spcPts val="2000"/>
              </a:lnSpc>
              <a:spcBef>
                <a:spcPts val="2000"/>
              </a:spcBef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E0152E-1490-9741-98FC-05C9701AF453}" type="datetimeFigureOut">
              <a:rPr lang="en-US" smtClean="0"/>
              <a:t>10/24/2014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0416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C1FC3411-4C6A-FF48-BCD1-1CD5D6C546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350" y="107576"/>
            <a:ext cx="7856538" cy="13100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1350" y="1600200"/>
            <a:ext cx="3749040" cy="46513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9501" y="1600200"/>
            <a:ext cx="3749040" cy="46513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E0152E-1490-9741-98FC-05C9701AF453}" type="datetimeFigureOut">
              <a:rPr lang="en-US" smtClean="0"/>
              <a:t>10/24/2014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0416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C1FC3411-4C6A-FF48-BCD1-1CD5D6C5467D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Freeform 16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0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0152E-1490-9741-98FC-05C9701AF453}" type="datetimeFigureOut">
              <a:rPr lang="en-US" smtClean="0"/>
              <a:t>10/24/2014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C3411-4C6A-FF48-BCD1-1CD5D6C5467D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Freeform 19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350" y="107576"/>
            <a:ext cx="7856538" cy="13100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1350" y="1532964"/>
            <a:ext cx="3749040" cy="833718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50" y="2362200"/>
            <a:ext cx="3749040" cy="38893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2601" y="1532964"/>
            <a:ext cx="3749040" cy="833718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2601" y="2362200"/>
            <a:ext cx="3749040" cy="38893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E0152E-1490-9741-98FC-05C9701AF453}" type="datetimeFigureOut">
              <a:rPr lang="en-US" smtClean="0"/>
              <a:t>10/24/2014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80416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C1FC3411-4C6A-FF48-BCD1-1CD5D6C5467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Freeform 10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350" y="107576"/>
            <a:ext cx="7856538" cy="13100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E0152E-1490-9741-98FC-05C9701AF453}" type="datetimeFigureOut">
              <a:rPr lang="en-US" smtClean="0"/>
              <a:t>10/24/2014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0416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C1FC3411-4C6A-FF48-BCD1-1CD5D6C5467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Freeform 6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Freeform 7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Freeform 8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Freeform 9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Freeform 10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Freeform 11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Freeform 12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E0152E-1490-9741-98FC-05C9701AF453}" type="datetimeFigureOut">
              <a:rPr lang="en-US" smtClean="0"/>
              <a:t>10/24/2014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80416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C1FC3411-4C6A-FF48-BCD1-1CD5D6C546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340" y="802910"/>
            <a:ext cx="3474720" cy="11620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2010" y="449705"/>
            <a:ext cx="3931920" cy="57813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340" y="2057399"/>
            <a:ext cx="3474720" cy="37338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E0152E-1490-9741-98FC-05C9701AF453}" type="datetimeFigureOut">
              <a:rPr lang="en-US" smtClean="0"/>
              <a:t>10/24/2014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0416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C1FC3411-4C6A-FF48-BCD1-1CD5D6C5467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80416" y="258580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Freeform 8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2856" y="1600200"/>
            <a:ext cx="3931920" cy="56673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1792" y="457200"/>
            <a:ext cx="3474720" cy="5102352"/>
          </a:xfrm>
          <a:prstGeom prst="rect">
            <a:avLst/>
          </a:prstGeo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2856" y="2240280"/>
            <a:ext cx="3931920" cy="2103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E0152E-1490-9741-98FC-05C9701AF453}" type="datetimeFigureOut">
              <a:rPr lang="en-US" smtClean="0"/>
              <a:t>10/24/2014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0416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C1FC3411-4C6A-FF48-BCD1-1CD5D6C5467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80416" y="258580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Freeform 8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2575" y="458788"/>
            <a:ext cx="8577263" cy="3884612"/>
          </a:xfrm>
          <a:prstGeom prst="rect">
            <a:avLst/>
          </a:prstGeo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75" y="4920520"/>
            <a:ext cx="3931920" cy="135331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E0152E-1490-9741-98FC-05C9701AF453}" type="datetimeFigureOut">
              <a:rPr lang="en-US" smtClean="0"/>
              <a:t>10/24/2014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0416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C1FC3411-4C6A-FF48-BCD1-1CD5D6C5467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3"/>
          </p:nvPr>
        </p:nvSpPr>
        <p:spPr>
          <a:xfrm>
            <a:off x="4927918" y="4899025"/>
            <a:ext cx="3931920" cy="135245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300"/>
              </a:spcBef>
              <a:buNone/>
              <a:defRPr sz="12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reeform 9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4745038" y="458788"/>
            <a:ext cx="4114800" cy="3884612"/>
          </a:xfrm>
          <a:prstGeom prst="rect">
            <a:avLst/>
          </a:prstGeo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2575" y="458788"/>
            <a:ext cx="4114800" cy="3884612"/>
          </a:xfrm>
          <a:prstGeom prst="rect">
            <a:avLst/>
          </a:prstGeo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75" y="4920520"/>
            <a:ext cx="3931920" cy="135331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E0152E-1490-9741-98FC-05C9701AF453}" type="datetimeFigureOut">
              <a:rPr lang="en-US" smtClean="0"/>
              <a:t>10/24/2014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0416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C1FC3411-4C6A-FF48-BCD1-1CD5D6C5467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3"/>
          </p:nvPr>
        </p:nvSpPr>
        <p:spPr>
          <a:xfrm>
            <a:off x="4927918" y="4899025"/>
            <a:ext cx="3931920" cy="135245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300"/>
              </a:spcBef>
              <a:buNone/>
              <a:defRPr sz="12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reeform 9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75" y="4920520"/>
            <a:ext cx="3931920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2575" y="5563458"/>
            <a:ext cx="3931920" cy="652462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4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E0152E-1490-9741-98FC-05C9701AF453}" type="datetimeFigureOut">
              <a:rPr lang="en-US" smtClean="0"/>
              <a:t>10/24/2014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0416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C1FC3411-4C6A-FF48-BCD1-1CD5D6C5467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3"/>
          </p:nvPr>
        </p:nvSpPr>
        <p:spPr>
          <a:xfrm>
            <a:off x="4927918" y="4899025"/>
            <a:ext cx="3931920" cy="135245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300"/>
              </a:spcBef>
              <a:buNone/>
              <a:defRPr sz="12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reeform 9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Media Placeholder 11"/>
          <p:cNvSpPr>
            <a:spLocks noGrp="1"/>
          </p:cNvSpPr>
          <p:nvPr>
            <p:ph type="media" sz="quarter" idx="14"/>
          </p:nvPr>
        </p:nvSpPr>
        <p:spPr>
          <a:xfrm>
            <a:off x="282575" y="458788"/>
            <a:ext cx="8577263" cy="3849624"/>
          </a:xfrm>
          <a:prstGeom prst="rect">
            <a:avLst/>
          </a:prstGeom>
          <a:noFill/>
          <a:ln w="44450">
            <a:solidFill>
              <a:schemeClr val="bg1"/>
            </a:solidFill>
            <a:miter lim="800000"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icon to add media</a:t>
            </a: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350" y="107576"/>
            <a:ext cx="7856538" cy="13100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8565" y="1600200"/>
            <a:ext cx="7878788" cy="463923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E0152E-1490-9741-98FC-05C9701AF453}" type="datetimeFigureOut">
              <a:rPr lang="en-US" smtClean="0"/>
              <a:t>10/24/2014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0416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C1FC3411-4C6A-FF48-BCD1-1CD5D6C5467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Freeform 7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458788"/>
            <a:ext cx="1447800" cy="5792787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1350" y="458788"/>
            <a:ext cx="6521450" cy="579278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E0152E-1490-9741-98FC-05C9701AF453}" type="datetimeFigureOut">
              <a:rPr lang="en-US" smtClean="0"/>
              <a:t>10/24/2014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0416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C1FC3411-4C6A-FF48-BCD1-1CD5D6C5467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80416" y="258580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Freeform 7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371725" y="381000"/>
            <a:ext cx="4400550" cy="3048000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1350" y="4146363"/>
            <a:ext cx="7856538" cy="1470025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1350" y="5620871"/>
            <a:ext cx="7856538" cy="614081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0152E-1490-9741-98FC-05C9701AF453}" type="datetimeFigureOut">
              <a:rPr lang="en-US" smtClean="0"/>
              <a:t>10/24/2014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C3411-4C6A-FF48-BCD1-1CD5D6C546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350" y="107576"/>
            <a:ext cx="7856538" cy="13100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65" y="1600200"/>
            <a:ext cx="7878788" cy="4639235"/>
          </a:xfrm>
          <a:prstGeom prst="rect">
            <a:avLst/>
          </a:prstGeom>
        </p:spPr>
        <p:txBody>
          <a:bodyPr/>
          <a:lstStyle>
            <a:lvl1pPr>
              <a:spcBef>
                <a:spcPts val="20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E0152E-1490-9741-98FC-05C9701AF453}" type="datetimeFigureOut">
              <a:rPr lang="en-US" smtClean="0"/>
              <a:t>10/24/2014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0416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C1FC3411-4C6A-FF48-BCD1-1CD5D6C5467D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Freeform 19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371725" y="381000"/>
            <a:ext cx="4400550" cy="3048000"/>
          </a:xfrm>
          <a:prstGeom prst="rect">
            <a:avLst/>
          </a:prstGeo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1350" y="4146363"/>
            <a:ext cx="7856538" cy="14700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1350" y="5620871"/>
            <a:ext cx="7856538" cy="6140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E0152E-1490-9741-98FC-05C9701AF453}" type="datetimeFigureOut">
              <a:rPr lang="en-US" smtClean="0"/>
              <a:t>10/24/2014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0416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C1FC3411-4C6A-FF48-BCD1-1CD5D6C546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17059"/>
            <a:ext cx="7772400" cy="165506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b="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662979"/>
            <a:ext cx="7772400" cy="150018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ctr" defTabSz="914400" rtl="0" eaLnBrk="1" latinLnBrk="0" hangingPunct="1">
              <a:lnSpc>
                <a:spcPts val="2000"/>
              </a:lnSpc>
              <a:spcBef>
                <a:spcPts val="2000"/>
              </a:spcBef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E0152E-1490-9741-98FC-05C9701AF453}" type="datetimeFigureOut">
              <a:rPr lang="en-US" smtClean="0"/>
              <a:t>10/24/2014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0416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C1FC3411-4C6A-FF48-BCD1-1CD5D6C546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350" y="107576"/>
            <a:ext cx="7856538" cy="13100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1350" y="1600200"/>
            <a:ext cx="3749040" cy="46513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9501" y="1600200"/>
            <a:ext cx="3749040" cy="46513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E0152E-1490-9741-98FC-05C9701AF453}" type="datetimeFigureOut">
              <a:rPr lang="en-US" smtClean="0"/>
              <a:t>10/24/2014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0416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C1FC3411-4C6A-FF48-BCD1-1CD5D6C5467D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Freeform 16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350" y="107576"/>
            <a:ext cx="7856538" cy="13100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1350" y="1532964"/>
            <a:ext cx="3749040" cy="833718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50" y="2362200"/>
            <a:ext cx="3749040" cy="38893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2601" y="1532964"/>
            <a:ext cx="3749040" cy="833718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2601" y="2362200"/>
            <a:ext cx="3749040" cy="38893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E0152E-1490-9741-98FC-05C9701AF453}" type="datetimeFigureOut">
              <a:rPr lang="en-US" smtClean="0"/>
              <a:t>10/24/2014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80416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C1FC3411-4C6A-FF48-BCD1-1CD5D6C5467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Freeform 10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350" y="107576"/>
            <a:ext cx="7856538" cy="13100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E0152E-1490-9741-98FC-05C9701AF453}" type="datetimeFigureOut">
              <a:rPr lang="en-US" smtClean="0"/>
              <a:t>10/24/2014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0416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C1FC3411-4C6A-FF48-BCD1-1CD5D6C5467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Freeform 6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Freeform 7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Freeform 8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Freeform 9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Freeform 10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Freeform 11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Freeform 12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E0152E-1490-9741-98FC-05C9701AF453}" type="datetimeFigureOut">
              <a:rPr lang="en-US" smtClean="0"/>
              <a:t>10/24/2014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80416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C1FC3411-4C6A-FF48-BCD1-1CD5D6C546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340" y="802910"/>
            <a:ext cx="3474720" cy="11620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2010" y="449705"/>
            <a:ext cx="3931920" cy="57813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340" y="2057399"/>
            <a:ext cx="3474720" cy="37338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E0152E-1490-9741-98FC-05C9701AF453}" type="datetimeFigureOut">
              <a:rPr lang="en-US" smtClean="0"/>
              <a:t>10/24/2014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0416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C1FC3411-4C6A-FF48-BCD1-1CD5D6C5467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80416" y="258580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Freeform 8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2856" y="1600200"/>
            <a:ext cx="3931920" cy="56673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1792" y="457200"/>
            <a:ext cx="3474720" cy="5102352"/>
          </a:xfrm>
          <a:prstGeom prst="rect">
            <a:avLst/>
          </a:prstGeo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2856" y="2240280"/>
            <a:ext cx="3931920" cy="2103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E0152E-1490-9741-98FC-05C9701AF453}" type="datetimeFigureOut">
              <a:rPr lang="en-US" smtClean="0"/>
              <a:t>10/24/2014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0416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C1FC3411-4C6A-FF48-BCD1-1CD5D6C5467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80416" y="258580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Freeform 8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2575" y="458788"/>
            <a:ext cx="8577263" cy="3884612"/>
          </a:xfrm>
          <a:prstGeom prst="rect">
            <a:avLst/>
          </a:prstGeo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75" y="4920520"/>
            <a:ext cx="3931920" cy="135331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E0152E-1490-9741-98FC-05C9701AF453}" type="datetimeFigureOut">
              <a:rPr lang="en-US" smtClean="0"/>
              <a:t>10/24/2014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0416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C1FC3411-4C6A-FF48-BCD1-1CD5D6C5467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3"/>
          </p:nvPr>
        </p:nvSpPr>
        <p:spPr>
          <a:xfrm>
            <a:off x="4927918" y="4899025"/>
            <a:ext cx="3931920" cy="135245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300"/>
              </a:spcBef>
              <a:buNone/>
              <a:defRPr sz="12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reeform 9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17059"/>
            <a:ext cx="7772400" cy="165506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b="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662979"/>
            <a:ext cx="7772400" cy="1500187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ctr" defTabSz="914400" rtl="0" eaLnBrk="1" latinLnBrk="0" hangingPunct="1">
              <a:lnSpc>
                <a:spcPts val="2000"/>
              </a:lnSpc>
              <a:spcBef>
                <a:spcPts val="2000"/>
              </a:spcBef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0152E-1490-9741-98FC-05C9701AF453}" type="datetimeFigureOut">
              <a:rPr lang="en-US" smtClean="0"/>
              <a:t>10/24/2014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C3411-4C6A-FF48-BCD1-1CD5D6C546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4745038" y="458788"/>
            <a:ext cx="4114800" cy="3884612"/>
          </a:xfrm>
          <a:prstGeom prst="rect">
            <a:avLst/>
          </a:prstGeo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2575" y="458788"/>
            <a:ext cx="4114800" cy="3884612"/>
          </a:xfrm>
          <a:prstGeom prst="rect">
            <a:avLst/>
          </a:prstGeo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75" y="4920520"/>
            <a:ext cx="3931920" cy="135331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E0152E-1490-9741-98FC-05C9701AF453}" type="datetimeFigureOut">
              <a:rPr lang="en-US" smtClean="0"/>
              <a:t>10/24/2014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0416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C1FC3411-4C6A-FF48-BCD1-1CD5D6C5467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3"/>
          </p:nvPr>
        </p:nvSpPr>
        <p:spPr>
          <a:xfrm>
            <a:off x="4927918" y="4899025"/>
            <a:ext cx="3931920" cy="135245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300"/>
              </a:spcBef>
              <a:buNone/>
              <a:defRPr sz="12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reeform 9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75" y="4920520"/>
            <a:ext cx="3931920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2575" y="5563458"/>
            <a:ext cx="3931920" cy="652462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4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E0152E-1490-9741-98FC-05C9701AF453}" type="datetimeFigureOut">
              <a:rPr lang="en-US" smtClean="0"/>
              <a:t>10/24/2014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0416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C1FC3411-4C6A-FF48-BCD1-1CD5D6C5467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3"/>
          </p:nvPr>
        </p:nvSpPr>
        <p:spPr>
          <a:xfrm>
            <a:off x="4927918" y="4899025"/>
            <a:ext cx="3931920" cy="135245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300"/>
              </a:spcBef>
              <a:buNone/>
              <a:defRPr sz="12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reeform 9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Media Placeholder 11"/>
          <p:cNvSpPr>
            <a:spLocks noGrp="1"/>
          </p:cNvSpPr>
          <p:nvPr>
            <p:ph type="media" sz="quarter" idx="14"/>
          </p:nvPr>
        </p:nvSpPr>
        <p:spPr>
          <a:xfrm>
            <a:off x="282575" y="458788"/>
            <a:ext cx="8577263" cy="3849624"/>
          </a:xfrm>
          <a:prstGeom prst="rect">
            <a:avLst/>
          </a:prstGeom>
          <a:noFill/>
          <a:ln w="44450">
            <a:solidFill>
              <a:schemeClr val="bg1"/>
            </a:solidFill>
            <a:miter lim="800000"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icon to add media</a:t>
            </a:r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350" y="107576"/>
            <a:ext cx="7856538" cy="13100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8565" y="1600200"/>
            <a:ext cx="7878788" cy="463923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E0152E-1490-9741-98FC-05C9701AF453}" type="datetimeFigureOut">
              <a:rPr lang="en-US" smtClean="0"/>
              <a:t>10/24/2014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0416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C1FC3411-4C6A-FF48-BCD1-1CD5D6C5467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Freeform 7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458788"/>
            <a:ext cx="1447800" cy="5792787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1350" y="458788"/>
            <a:ext cx="6521450" cy="579278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E0152E-1490-9741-98FC-05C9701AF453}" type="datetimeFigureOut">
              <a:rPr lang="en-US" smtClean="0"/>
              <a:t>10/24/2014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0416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C1FC3411-4C6A-FF48-BCD1-1CD5D6C5467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80416" y="258580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Freeform 7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1350" y="1600200"/>
            <a:ext cx="3749040" cy="46513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9501" y="1600200"/>
            <a:ext cx="3749040" cy="46513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0152E-1490-9741-98FC-05C9701AF453}" type="datetimeFigureOut">
              <a:rPr lang="en-US" smtClean="0"/>
              <a:t>10/24/2014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C3411-4C6A-FF48-BCD1-1CD5D6C5467D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Freeform 16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1350" y="1532964"/>
            <a:ext cx="3749040" cy="83371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50" y="2362200"/>
            <a:ext cx="3749040" cy="38893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2601" y="1532964"/>
            <a:ext cx="3749040" cy="83371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2601" y="2362200"/>
            <a:ext cx="3749040" cy="38893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0152E-1490-9741-98FC-05C9701AF453}" type="datetimeFigureOut">
              <a:rPr lang="en-US" smtClean="0"/>
              <a:t>10/24/2014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C3411-4C6A-FF48-BCD1-1CD5D6C5467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Freeform 10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0152E-1490-9741-98FC-05C9701AF453}" type="datetimeFigureOut">
              <a:rPr lang="en-US" smtClean="0"/>
              <a:t>10/24/2014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C3411-4C6A-FF48-BCD1-1CD5D6C5467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Freeform 6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Freeform 7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Freeform 8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Freeform 9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Freeform 10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Freeform 11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Freeform 12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0152E-1490-9741-98FC-05C9701AF453}" type="datetimeFigureOut">
              <a:rPr lang="en-US" smtClean="0"/>
              <a:t>10/24/2014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C3411-4C6A-FF48-BCD1-1CD5D6C546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340" y="802910"/>
            <a:ext cx="3474720" cy="116205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2010" y="449705"/>
            <a:ext cx="3931920" cy="57813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340" y="2057399"/>
            <a:ext cx="3474720" cy="3733801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0152E-1490-9741-98FC-05C9701AF453}" type="datetimeFigureOut">
              <a:rPr lang="en-US" smtClean="0"/>
              <a:t>10/24/2014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C3411-4C6A-FF48-BCD1-1CD5D6C5467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80416" y="258580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Freeform 8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1350" y="107576"/>
            <a:ext cx="7856538" cy="131006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8565" y="1600200"/>
            <a:ext cx="7878788" cy="46392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1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0AE0152E-1490-9741-98FC-05C9701AF453}" type="datetimeFigureOut">
              <a:rPr lang="en-US" smtClean="0"/>
              <a:t>10/24/2014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0416" y="6356350"/>
            <a:ext cx="2895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1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762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1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C1FC3411-4C6A-FF48-BCD1-1CD5D6C5467D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Wingdings 2" pitchFamily="18" charset="2"/>
        <a:buChar char="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Wingdings 2" pitchFamily="18" charset="2"/>
        <a:buChar char="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QuestionShape"/>
          <p:cNvSpPr/>
          <p:nvPr userDrawn="1"/>
        </p:nvSpPr>
        <p:spPr>
          <a:xfrm>
            <a:off x="127000" y="127000"/>
            <a:ext cx="8890000" cy="28575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pPr lvl="0" algn="ctr" defTabSz="914400">
              <a:spcBef>
                <a:spcPct val="0"/>
              </a:spcBef>
              <a:buNone/>
            </a:pPr>
            <a:r>
              <a:rPr lang="en-US" sz="480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iRespond Question Master</a:t>
            </a:r>
            <a:endParaRPr lang="en-US" sz="48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AShape"/>
          <p:cNvSpPr/>
          <p:nvPr userDrawn="1"/>
        </p:nvSpPr>
        <p:spPr>
          <a:xfrm>
            <a:off x="127000" y="31115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9250" lvl="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</a:pPr>
            <a:r>
              <a:rPr lang="en-US" sz="2400" smtClean="0">
                <a:solidFill>
                  <a:schemeClr val="tx1"/>
                </a:solidFill>
              </a:rPr>
              <a:t>A.) Response A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9" name="BShape"/>
          <p:cNvSpPr/>
          <p:nvPr userDrawn="1"/>
        </p:nvSpPr>
        <p:spPr>
          <a:xfrm>
            <a:off x="127000" y="38354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9250" lvl="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</a:pPr>
            <a:r>
              <a:rPr lang="en-US" sz="2400" smtClean="0">
                <a:solidFill>
                  <a:schemeClr val="tx1"/>
                </a:solidFill>
              </a:rPr>
              <a:t>B.) Response B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10" name="CShape"/>
          <p:cNvSpPr/>
          <p:nvPr userDrawn="1"/>
        </p:nvSpPr>
        <p:spPr>
          <a:xfrm>
            <a:off x="127000" y="45593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9250" lvl="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</a:pPr>
            <a:r>
              <a:rPr lang="en-US" sz="2400" smtClean="0">
                <a:solidFill>
                  <a:schemeClr val="tx1"/>
                </a:solidFill>
              </a:rPr>
              <a:t>C.) Response C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11" name="DShape"/>
          <p:cNvSpPr/>
          <p:nvPr userDrawn="1"/>
        </p:nvSpPr>
        <p:spPr>
          <a:xfrm>
            <a:off x="127000" y="52832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9250" lvl="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</a:pPr>
            <a:r>
              <a:rPr lang="en-US" sz="2400" smtClean="0">
                <a:solidFill>
                  <a:schemeClr val="tx1"/>
                </a:solidFill>
              </a:rPr>
              <a:t>D.) Response D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12" name="EShape"/>
          <p:cNvSpPr/>
          <p:nvPr userDrawn="1"/>
        </p:nvSpPr>
        <p:spPr>
          <a:xfrm>
            <a:off x="127000" y="60071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9250" lvl="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</a:pPr>
            <a:r>
              <a:rPr lang="en-US" sz="2400" smtClean="0">
                <a:solidFill>
                  <a:schemeClr val="tx1"/>
                </a:solidFill>
              </a:rPr>
              <a:t>E.) Response E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13" name="Percent"/>
          <p:cNvSpPr/>
          <p:nvPr userDrawn="1"/>
        </p:nvSpPr>
        <p:spPr>
          <a:xfrm>
            <a:off x="6350000" y="254000"/>
            <a:ext cx="2540000" cy="508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0000"/>
                  <a:satMod val="110000"/>
                  <a:lumMod val="70000"/>
                  <a:alpha val="0"/>
                </a:schemeClr>
              </a:gs>
              <a:gs pos="65000">
                <a:schemeClr val="accent1">
                  <a:shade val="90000"/>
                  <a:satMod val="200000"/>
                  <a:lumMod val="110000"/>
                  <a:alpha val="0"/>
                </a:schemeClr>
              </a:gs>
              <a:gs pos="100000">
                <a:schemeClr val="accent1">
                  <a:tint val="90000"/>
                  <a:shade val="100000"/>
                  <a:satMod val="250000"/>
                  <a:lumMod val="150000"/>
                  <a:alpha val="0"/>
                </a:schemeClr>
              </a:gs>
            </a:gsLst>
            <a:lin ang="16200000" scaled="1"/>
            <a:tileRect/>
          </a:gradFill>
          <a:ln w="31750" cap="flat" cmpd="sng" algn="ctr">
            <a:noFill/>
            <a:prstDash val="solid"/>
          </a:ln>
          <a:effectLst>
            <a:reflection blurRad="12700" stA="25000" endPos="15000" dist="50800" dir="5400000" sy="-100000" rotWithShape="0"/>
          </a:effectLst>
          <a:extLst>
            <a:ext uri="{91240B29-F687-4F45-9708-019B960494DF}">
              <a14:hiddenLine xmlns:a14="http://schemas.microsoft.com/office/drawing/2010/main" w="31750" cap="flat" cmpd="sng" algn="ctr">
                <a:solidFill>
                  <a:schemeClr val="accent1">
                    <a:satMod val="105000"/>
                  </a:schemeClr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FFFFFF"/>
                </a:solidFill>
              </a:rPr>
              <a:t>Percent Complete 100%</a:t>
            </a:r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14" name="Timer"/>
          <p:cNvSpPr/>
          <p:nvPr userDrawn="1"/>
        </p:nvSpPr>
        <p:spPr>
          <a:xfrm>
            <a:off x="254000" y="254000"/>
            <a:ext cx="2540000" cy="508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0000"/>
                  <a:satMod val="110000"/>
                  <a:lumMod val="70000"/>
                  <a:alpha val="0"/>
                </a:schemeClr>
              </a:gs>
              <a:gs pos="65000">
                <a:schemeClr val="accent1">
                  <a:shade val="90000"/>
                  <a:satMod val="200000"/>
                  <a:lumMod val="110000"/>
                  <a:alpha val="0"/>
                </a:schemeClr>
              </a:gs>
              <a:gs pos="100000">
                <a:schemeClr val="accent1">
                  <a:tint val="90000"/>
                  <a:shade val="100000"/>
                  <a:satMod val="250000"/>
                  <a:lumMod val="150000"/>
                  <a:alpha val="0"/>
                </a:schemeClr>
              </a:gs>
            </a:gsLst>
            <a:lin ang="16200000" scaled="1"/>
            <a:tileRect/>
          </a:gradFill>
          <a:ln w="31750" cap="flat" cmpd="sng" algn="ctr">
            <a:noFill/>
            <a:prstDash val="solid"/>
          </a:ln>
          <a:effectLst>
            <a:reflection blurRad="12700" stA="25000" endPos="15000" dist="50800" dir="5400000" sy="-100000" rotWithShape="0"/>
          </a:effectLst>
          <a:extLst>
            <a:ext uri="{91240B29-F687-4F45-9708-019B960494DF}">
              <a14:hiddenLine xmlns:a14="http://schemas.microsoft.com/office/drawing/2010/main" w="31750" cap="flat" cmpd="sng" algn="ctr">
                <a:solidFill>
                  <a:schemeClr val="accent1">
                    <a:satMod val="105000"/>
                  </a:schemeClr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FFFFFF"/>
                </a:solidFill>
              </a:rPr>
              <a:t>00:30</a:t>
            </a:r>
            <a:endParaRPr lang="en-US" sz="1400">
              <a:solidFill>
                <a:srgbClr val="FFFFFF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Wingdings 2" pitchFamily="18" charset="2"/>
        <a:buChar char="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Wingdings 2" pitchFamily="18" charset="2"/>
        <a:buChar char="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Shape" hidden="1"/>
          <p:cNvSpPr/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iRespond Graph</a:t>
            </a:r>
            <a:endParaRPr lang="en-US"/>
          </a:p>
        </p:txBody>
      </p:sp>
      <p:grpSp>
        <p:nvGrpSpPr>
          <p:cNvPr id="37" name="CorrectBarGroup"/>
          <p:cNvGrpSpPr/>
          <p:nvPr userDrawn="1"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9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gradFill flip="none" rotWithShape="1">
              <a:gsLst>
                <a:gs pos="0">
                  <a:srgbClr val="22FF22"/>
                </a:gs>
                <a:gs pos="65000">
                  <a:schemeClr val="accent1">
                    <a:shade val="90000"/>
                    <a:satMod val="200000"/>
                    <a:lumMod val="110000"/>
                  </a:schemeClr>
                </a:gs>
                <a:gs pos="100000">
                  <a:schemeClr val="accent1">
                    <a:tint val="90000"/>
                    <a:shade val="100000"/>
                    <a:satMod val="250000"/>
                    <a:lumMod val="150000"/>
                  </a:schemeClr>
                </a:gs>
              </a:gsLst>
              <a:lin ang="16200000" scaled="1"/>
              <a:tileRect/>
            </a:gradFill>
            <a:ln w="31750" cap="flat" cmpd="sng" algn="ctr">
              <a:noFill/>
              <a:prstDash val="solid"/>
            </a:ln>
            <a:effectLst>
              <a:reflection blurRad="12700" stA="25000" endPos="15000" dist="50800" dir="5400000" sy="-100000" rotWithShape="0"/>
            </a:effectLst>
            <a:extLst>
              <a:ext uri="{91240B29-F687-4F45-9708-019B960494DF}">
                <a14:hiddenLine xmlns:a14="http://schemas.microsoft.com/office/drawing/2010/main" w="31750" cap="flat" cmpd="sng" algn="ctr">
                  <a:solidFill>
                    <a:schemeClr val="accent1"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gradFill flip="none" rotWithShape="1">
              <a:gsLst>
                <a:gs pos="0">
                  <a:srgbClr val="22FF22"/>
                </a:gs>
                <a:gs pos="65000">
                  <a:schemeClr val="accent1">
                    <a:shade val="90000"/>
                    <a:satMod val="200000"/>
                    <a:lumMod val="110000"/>
                  </a:schemeClr>
                </a:gs>
                <a:gs pos="100000">
                  <a:schemeClr val="accent1">
                    <a:tint val="90000"/>
                    <a:shade val="100000"/>
                    <a:satMod val="250000"/>
                    <a:lumMod val="150000"/>
                  </a:schemeClr>
                </a:gs>
              </a:gsLst>
              <a:lin ang="16200000" scaled="1"/>
              <a:tileRect/>
            </a:gradFill>
            <a:ln w="31750" cap="flat" cmpd="sng" algn="ctr">
              <a:noFill/>
              <a:prstDash val="solid"/>
            </a:ln>
            <a:effectLst>
              <a:reflection blurRad="12700" stA="25000" endPos="15000" dist="50800" dir="5400000" sy="-100000" rotWithShape="0"/>
            </a:effectLst>
            <a:extLst>
              <a:ext uri="{91240B29-F687-4F45-9708-019B960494DF}">
                <a14:hiddenLine xmlns:a14="http://schemas.microsoft.com/office/drawing/2010/main" w="31750" cap="flat" cmpd="sng" algn="ctr">
                  <a:solidFill>
                    <a:schemeClr val="accent1"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PercentLabelGroup"/>
          <p:cNvGrpSpPr/>
          <p:nvPr userDrawn="1"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8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50000"/>
                    <a:satMod val="110000"/>
                    <a:lumMod val="70000"/>
                    <a:alpha val="0"/>
                  </a:schemeClr>
                </a:gs>
                <a:gs pos="65000">
                  <a:schemeClr val="accent1">
                    <a:shade val="90000"/>
                    <a:satMod val="200000"/>
                    <a:lumMod val="110000"/>
                    <a:alpha val="0"/>
                  </a:schemeClr>
                </a:gs>
                <a:gs pos="100000">
                  <a:schemeClr val="accent1">
                    <a:tint val="90000"/>
                    <a:shade val="100000"/>
                    <a:satMod val="250000"/>
                    <a:lumMod val="150000"/>
                    <a:alpha val="0"/>
                  </a:schemeClr>
                </a:gs>
              </a:gsLst>
              <a:lin ang="16200000" scaled="1"/>
              <a:tileRect/>
            </a:gradFill>
            <a:ln w="31750" cap="flat" cmpd="sng" algn="ctr">
              <a:noFill/>
              <a:prstDash val="solid"/>
            </a:ln>
            <a:effectLst>
              <a:reflection blurRad="12700" stA="25000" endPos="15000" dist="50800" dir="5400000" sy="-100000" rotWithShape="0"/>
            </a:effectLst>
            <a:extLst>
              <a:ext uri="{91240B29-F687-4F45-9708-019B960494DF}">
                <a14:hiddenLine xmlns:a14="http://schemas.microsoft.com/office/drawing/2010/main" w="31750" cap="flat" cmpd="sng" algn="ctr">
                  <a:solidFill>
                    <a:schemeClr val="accent1"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FFFFFF"/>
                  </a:solidFill>
                </a:rPr>
                <a:t>67%</a:t>
              </a:r>
              <a:endParaRPr lang="en-US" sz="2800">
                <a:solidFill>
                  <a:srgbClr val="FFFFFF"/>
                </a:solidFill>
              </a:endParaRPr>
            </a:p>
          </p:txBody>
        </p:sp>
        <p:sp>
          <p:nvSpPr>
            <p:cNvPr id="11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50000"/>
                    <a:satMod val="110000"/>
                    <a:lumMod val="70000"/>
                    <a:alpha val="0"/>
                  </a:schemeClr>
                </a:gs>
                <a:gs pos="65000">
                  <a:schemeClr val="accent1">
                    <a:shade val="90000"/>
                    <a:satMod val="200000"/>
                    <a:lumMod val="110000"/>
                    <a:alpha val="0"/>
                  </a:schemeClr>
                </a:gs>
                <a:gs pos="100000">
                  <a:schemeClr val="accent1">
                    <a:tint val="90000"/>
                    <a:shade val="100000"/>
                    <a:satMod val="250000"/>
                    <a:lumMod val="150000"/>
                    <a:alpha val="0"/>
                  </a:schemeClr>
                </a:gs>
              </a:gsLst>
              <a:lin ang="16200000" scaled="1"/>
              <a:tileRect/>
            </a:gradFill>
            <a:ln w="31750" cap="flat" cmpd="sng" algn="ctr">
              <a:noFill/>
              <a:prstDash val="solid"/>
            </a:ln>
            <a:effectLst>
              <a:reflection blurRad="12700" stA="25000" endPos="15000" dist="50800" dir="5400000" sy="-100000" rotWithShape="0"/>
            </a:effectLst>
            <a:extLst>
              <a:ext uri="{91240B29-F687-4F45-9708-019B960494DF}">
                <a14:hiddenLine xmlns:a14="http://schemas.microsoft.com/office/drawing/2010/main" w="31750" cap="flat" cmpd="sng" algn="ctr">
                  <a:solidFill>
                    <a:schemeClr val="accent1"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FFFFFF"/>
                  </a:solidFill>
                </a:rPr>
                <a:t>33%</a:t>
              </a:r>
              <a:endParaRPr lang="en-US" sz="2800">
                <a:solidFill>
                  <a:srgbClr val="FFFFFF"/>
                </a:solidFill>
              </a:endParaRPr>
            </a:p>
          </p:txBody>
        </p:sp>
        <p:sp>
          <p:nvSpPr>
            <p:cNvPr id="14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50000"/>
                    <a:satMod val="110000"/>
                    <a:lumMod val="70000"/>
                    <a:alpha val="0"/>
                  </a:schemeClr>
                </a:gs>
                <a:gs pos="65000">
                  <a:schemeClr val="accent1">
                    <a:shade val="90000"/>
                    <a:satMod val="200000"/>
                    <a:lumMod val="110000"/>
                    <a:alpha val="0"/>
                  </a:schemeClr>
                </a:gs>
                <a:gs pos="100000">
                  <a:schemeClr val="accent1">
                    <a:tint val="90000"/>
                    <a:shade val="100000"/>
                    <a:satMod val="250000"/>
                    <a:lumMod val="150000"/>
                    <a:alpha val="0"/>
                  </a:schemeClr>
                </a:gs>
              </a:gsLst>
              <a:lin ang="16200000" scaled="1"/>
              <a:tileRect/>
            </a:gradFill>
            <a:ln w="31750" cap="flat" cmpd="sng" algn="ctr">
              <a:noFill/>
              <a:prstDash val="solid"/>
            </a:ln>
            <a:effectLst>
              <a:reflection blurRad="12700" stA="25000" endPos="15000" dist="50800" dir="5400000" sy="-100000" rotWithShape="0"/>
            </a:effectLst>
            <a:extLst>
              <a:ext uri="{91240B29-F687-4F45-9708-019B960494DF}">
                <a14:hiddenLine xmlns:a14="http://schemas.microsoft.com/office/drawing/2010/main" w="31750" cap="flat" cmpd="sng" algn="ctr">
                  <a:solidFill>
                    <a:schemeClr val="accent1"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FFFFFF"/>
                  </a:solidFill>
                </a:rPr>
                <a:t>100%</a:t>
              </a:r>
              <a:endParaRPr lang="en-US" sz="2800">
                <a:solidFill>
                  <a:srgbClr val="FFFFFF"/>
                </a:solidFill>
              </a:endParaRPr>
            </a:p>
          </p:txBody>
        </p:sp>
        <p:sp>
          <p:nvSpPr>
            <p:cNvPr id="17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50000"/>
                    <a:satMod val="110000"/>
                    <a:lumMod val="70000"/>
                    <a:alpha val="0"/>
                  </a:schemeClr>
                </a:gs>
                <a:gs pos="65000">
                  <a:schemeClr val="accent1">
                    <a:shade val="90000"/>
                    <a:satMod val="200000"/>
                    <a:lumMod val="110000"/>
                    <a:alpha val="0"/>
                  </a:schemeClr>
                </a:gs>
                <a:gs pos="100000">
                  <a:schemeClr val="accent1">
                    <a:tint val="90000"/>
                    <a:shade val="100000"/>
                    <a:satMod val="250000"/>
                    <a:lumMod val="150000"/>
                    <a:alpha val="0"/>
                  </a:schemeClr>
                </a:gs>
              </a:gsLst>
              <a:lin ang="16200000" scaled="1"/>
              <a:tileRect/>
            </a:gradFill>
            <a:ln w="31750" cap="flat" cmpd="sng" algn="ctr">
              <a:noFill/>
              <a:prstDash val="solid"/>
            </a:ln>
            <a:effectLst>
              <a:reflection blurRad="12700" stA="25000" endPos="15000" dist="50800" dir="5400000" sy="-100000" rotWithShape="0"/>
            </a:effectLst>
            <a:extLst>
              <a:ext uri="{91240B29-F687-4F45-9708-019B960494DF}">
                <a14:hiddenLine xmlns:a14="http://schemas.microsoft.com/office/drawing/2010/main" w="31750" cap="flat" cmpd="sng" algn="ctr">
                  <a:solidFill>
                    <a:schemeClr val="accent1"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FFFFFF"/>
                  </a:solidFill>
                </a:rPr>
                <a:t>100%</a:t>
              </a:r>
              <a:endParaRPr lang="en-US" sz="2800">
                <a:solidFill>
                  <a:srgbClr val="FFFFFF"/>
                </a:solidFill>
              </a:endParaRPr>
            </a:p>
          </p:txBody>
        </p:sp>
        <p:sp>
          <p:nvSpPr>
            <p:cNvPr id="20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50000"/>
                    <a:satMod val="110000"/>
                    <a:lumMod val="70000"/>
                    <a:alpha val="0"/>
                  </a:schemeClr>
                </a:gs>
                <a:gs pos="65000">
                  <a:schemeClr val="accent1">
                    <a:shade val="90000"/>
                    <a:satMod val="200000"/>
                    <a:lumMod val="110000"/>
                    <a:alpha val="0"/>
                  </a:schemeClr>
                </a:gs>
                <a:gs pos="100000">
                  <a:schemeClr val="accent1">
                    <a:tint val="90000"/>
                    <a:shade val="100000"/>
                    <a:satMod val="250000"/>
                    <a:lumMod val="150000"/>
                    <a:alpha val="0"/>
                  </a:schemeClr>
                </a:gs>
              </a:gsLst>
              <a:lin ang="16200000" scaled="1"/>
              <a:tileRect/>
            </a:gradFill>
            <a:ln w="31750" cap="flat" cmpd="sng" algn="ctr">
              <a:noFill/>
              <a:prstDash val="solid"/>
            </a:ln>
            <a:effectLst>
              <a:reflection blurRad="12700" stA="25000" endPos="15000" dist="50800" dir="5400000" sy="-100000" rotWithShape="0"/>
            </a:effectLst>
            <a:extLst>
              <a:ext uri="{91240B29-F687-4F45-9708-019B960494DF}">
                <a14:hiddenLine xmlns:a14="http://schemas.microsoft.com/office/drawing/2010/main" w="31750" cap="flat" cmpd="sng" algn="ctr">
                  <a:solidFill>
                    <a:schemeClr val="accent1"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FFFFFF"/>
                  </a:solidFill>
                </a:rPr>
                <a:t>67%</a:t>
              </a:r>
              <a:endParaRPr lang="en-US" sz="2800">
                <a:solidFill>
                  <a:srgbClr val="FFFFFF"/>
                </a:solidFill>
              </a:endParaRPr>
            </a:p>
          </p:txBody>
        </p:sp>
      </p:grpSp>
      <p:grpSp>
        <p:nvGrpSpPr>
          <p:cNvPr id="38" name="IncorrectBarGroup"/>
          <p:cNvGrpSpPr/>
          <p:nvPr userDrawn="1"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5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gradFill flip="none" rotWithShape="1">
              <a:gsLst>
                <a:gs pos="0">
                  <a:srgbClr val="FF2222"/>
                </a:gs>
                <a:gs pos="65000">
                  <a:schemeClr val="accent1">
                    <a:shade val="90000"/>
                    <a:satMod val="200000"/>
                    <a:lumMod val="110000"/>
                  </a:schemeClr>
                </a:gs>
                <a:gs pos="100000">
                  <a:schemeClr val="accent1">
                    <a:tint val="90000"/>
                    <a:shade val="100000"/>
                    <a:satMod val="250000"/>
                    <a:lumMod val="150000"/>
                  </a:schemeClr>
                </a:gs>
              </a:gsLst>
              <a:lin ang="16200000" scaled="1"/>
              <a:tileRect/>
            </a:gradFill>
            <a:ln w="31750" cap="flat" cmpd="sng" algn="ctr">
              <a:noFill/>
              <a:prstDash val="solid"/>
            </a:ln>
            <a:effectLst>
              <a:reflection blurRad="12700" stA="25000" endPos="15000" dist="50800" dir="5400000" sy="-100000" rotWithShape="0"/>
            </a:effectLst>
            <a:extLst>
              <a:ext uri="{91240B29-F687-4F45-9708-019B960494DF}">
                <a14:hiddenLine xmlns:a14="http://schemas.microsoft.com/office/drawing/2010/main" w="31750" cap="flat" cmpd="sng" algn="ctr">
                  <a:solidFill>
                    <a:schemeClr val="accent1"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gradFill flip="none" rotWithShape="1">
              <a:gsLst>
                <a:gs pos="0">
                  <a:srgbClr val="FF2222"/>
                </a:gs>
                <a:gs pos="65000">
                  <a:schemeClr val="accent1">
                    <a:shade val="90000"/>
                    <a:satMod val="200000"/>
                    <a:lumMod val="110000"/>
                  </a:schemeClr>
                </a:gs>
                <a:gs pos="100000">
                  <a:schemeClr val="accent1">
                    <a:tint val="90000"/>
                    <a:shade val="100000"/>
                    <a:satMod val="250000"/>
                    <a:lumMod val="150000"/>
                  </a:schemeClr>
                </a:gs>
              </a:gsLst>
              <a:lin ang="16200000" scaled="1"/>
              <a:tileRect/>
            </a:gradFill>
            <a:ln w="31750" cap="flat" cmpd="sng" algn="ctr">
              <a:noFill/>
              <a:prstDash val="solid"/>
            </a:ln>
            <a:effectLst>
              <a:reflection blurRad="12700" stA="25000" endPos="15000" dist="50800" dir="5400000" sy="-100000" rotWithShape="0"/>
            </a:effectLst>
            <a:extLst>
              <a:ext uri="{91240B29-F687-4F45-9708-019B960494DF}">
                <a14:hiddenLine xmlns:a14="http://schemas.microsoft.com/office/drawing/2010/main" w="31750" cap="flat" cmpd="sng" algn="ctr">
                  <a:solidFill>
                    <a:schemeClr val="accent1"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gradFill flip="none" rotWithShape="1">
              <a:gsLst>
                <a:gs pos="0">
                  <a:srgbClr val="FF2222"/>
                </a:gs>
                <a:gs pos="65000">
                  <a:schemeClr val="accent1">
                    <a:shade val="90000"/>
                    <a:satMod val="200000"/>
                    <a:lumMod val="110000"/>
                  </a:schemeClr>
                </a:gs>
                <a:gs pos="100000">
                  <a:schemeClr val="accent1">
                    <a:tint val="90000"/>
                    <a:shade val="100000"/>
                    <a:satMod val="250000"/>
                    <a:lumMod val="150000"/>
                  </a:schemeClr>
                </a:gs>
              </a:gsLst>
              <a:lin ang="16200000" scaled="1"/>
              <a:tileRect/>
            </a:gradFill>
            <a:ln w="31750" cap="flat" cmpd="sng" algn="ctr">
              <a:noFill/>
              <a:prstDash val="solid"/>
            </a:ln>
            <a:effectLst>
              <a:reflection blurRad="12700" stA="25000" endPos="15000" dist="50800" dir="5400000" sy="-100000" rotWithShape="0"/>
            </a:effectLst>
            <a:extLst>
              <a:ext uri="{91240B29-F687-4F45-9708-019B960494DF}">
                <a14:hiddenLine xmlns:a14="http://schemas.microsoft.com/office/drawing/2010/main" w="31750" cap="flat" cmpd="sng" algn="ctr">
                  <a:solidFill>
                    <a:schemeClr val="accent1"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XLabelGroup"/>
          <p:cNvGrpSpPr/>
          <p:nvPr userDrawn="1"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0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50000"/>
                    <a:satMod val="110000"/>
                    <a:lumMod val="70000"/>
                    <a:alpha val="0"/>
                  </a:schemeClr>
                </a:gs>
                <a:gs pos="65000">
                  <a:schemeClr val="accent1">
                    <a:shade val="90000"/>
                    <a:satMod val="200000"/>
                    <a:lumMod val="110000"/>
                    <a:alpha val="0"/>
                  </a:schemeClr>
                </a:gs>
                <a:gs pos="100000">
                  <a:schemeClr val="accent1">
                    <a:tint val="90000"/>
                    <a:shade val="100000"/>
                    <a:satMod val="250000"/>
                    <a:lumMod val="150000"/>
                    <a:alpha val="0"/>
                  </a:schemeClr>
                </a:gs>
              </a:gsLst>
              <a:lin ang="16200000" scaled="1"/>
              <a:tileRect/>
            </a:gradFill>
            <a:ln w="31750" cap="flat" cmpd="sng" algn="ctr">
              <a:noFill/>
              <a:prstDash val="solid"/>
            </a:ln>
            <a:effectLst>
              <a:reflection blurRad="12700" stA="25000" endPos="15000" dist="50800" dir="5400000" sy="-100000" rotWithShape="0"/>
            </a:effectLst>
            <a:extLst>
              <a:ext uri="{91240B29-F687-4F45-9708-019B960494DF}">
                <a14:hiddenLine xmlns:a14="http://schemas.microsoft.com/office/drawing/2010/main" w="31750" cap="flat" cmpd="sng" algn="ctr">
                  <a:solidFill>
                    <a:schemeClr val="accent1"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FFFFFF"/>
                  </a:solidFill>
                </a:rPr>
                <a:t>A*</a:t>
              </a:r>
              <a:endParaRPr lang="en-US" sz="2800">
                <a:solidFill>
                  <a:srgbClr val="FFFFFF"/>
                </a:solidFill>
              </a:endParaRPr>
            </a:p>
          </p:txBody>
        </p:sp>
        <p:sp>
          <p:nvSpPr>
            <p:cNvPr id="13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50000"/>
                    <a:satMod val="110000"/>
                    <a:lumMod val="70000"/>
                    <a:alpha val="0"/>
                  </a:schemeClr>
                </a:gs>
                <a:gs pos="65000">
                  <a:schemeClr val="accent1">
                    <a:shade val="90000"/>
                    <a:satMod val="200000"/>
                    <a:lumMod val="110000"/>
                    <a:alpha val="0"/>
                  </a:schemeClr>
                </a:gs>
                <a:gs pos="100000">
                  <a:schemeClr val="accent1">
                    <a:tint val="90000"/>
                    <a:shade val="100000"/>
                    <a:satMod val="250000"/>
                    <a:lumMod val="150000"/>
                    <a:alpha val="0"/>
                  </a:schemeClr>
                </a:gs>
              </a:gsLst>
              <a:lin ang="16200000" scaled="1"/>
              <a:tileRect/>
            </a:gradFill>
            <a:ln w="31750" cap="flat" cmpd="sng" algn="ctr">
              <a:noFill/>
              <a:prstDash val="solid"/>
            </a:ln>
            <a:effectLst>
              <a:reflection blurRad="12700" stA="25000" endPos="15000" dist="50800" dir="5400000" sy="-100000" rotWithShape="0"/>
            </a:effectLst>
            <a:extLst>
              <a:ext uri="{91240B29-F687-4F45-9708-019B960494DF}">
                <a14:hiddenLine xmlns:a14="http://schemas.microsoft.com/office/drawing/2010/main" w="31750" cap="flat" cmpd="sng" algn="ctr">
                  <a:solidFill>
                    <a:schemeClr val="accent1"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FFFFFF"/>
                  </a:solidFill>
                </a:rPr>
                <a:t>B*</a:t>
              </a:r>
              <a:endParaRPr lang="en-US" sz="2800">
                <a:solidFill>
                  <a:srgbClr val="FFFFFF"/>
                </a:solidFill>
              </a:endParaRPr>
            </a:p>
          </p:txBody>
        </p:sp>
        <p:sp>
          <p:nvSpPr>
            <p:cNvPr id="16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50000"/>
                    <a:satMod val="110000"/>
                    <a:lumMod val="70000"/>
                    <a:alpha val="0"/>
                  </a:schemeClr>
                </a:gs>
                <a:gs pos="65000">
                  <a:schemeClr val="accent1">
                    <a:shade val="90000"/>
                    <a:satMod val="200000"/>
                    <a:lumMod val="110000"/>
                    <a:alpha val="0"/>
                  </a:schemeClr>
                </a:gs>
                <a:gs pos="100000">
                  <a:schemeClr val="accent1">
                    <a:tint val="90000"/>
                    <a:shade val="100000"/>
                    <a:satMod val="250000"/>
                    <a:lumMod val="150000"/>
                    <a:alpha val="0"/>
                  </a:schemeClr>
                </a:gs>
              </a:gsLst>
              <a:lin ang="16200000" scaled="1"/>
              <a:tileRect/>
            </a:gradFill>
            <a:ln w="31750" cap="flat" cmpd="sng" algn="ctr">
              <a:noFill/>
              <a:prstDash val="solid"/>
            </a:ln>
            <a:effectLst>
              <a:reflection blurRad="12700" stA="25000" endPos="15000" dist="50800" dir="5400000" sy="-100000" rotWithShape="0"/>
            </a:effectLst>
            <a:extLst>
              <a:ext uri="{91240B29-F687-4F45-9708-019B960494DF}">
                <a14:hiddenLine xmlns:a14="http://schemas.microsoft.com/office/drawing/2010/main" w="31750" cap="flat" cmpd="sng" algn="ctr">
                  <a:solidFill>
                    <a:schemeClr val="accent1"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FFFFFF"/>
                  </a:solidFill>
                </a:rPr>
                <a:t>C</a:t>
              </a:r>
              <a:endParaRPr lang="en-US" sz="2800">
                <a:solidFill>
                  <a:srgbClr val="FFFFFF"/>
                </a:solidFill>
              </a:endParaRPr>
            </a:p>
          </p:txBody>
        </p:sp>
        <p:sp>
          <p:nvSpPr>
            <p:cNvPr id="19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50000"/>
                    <a:satMod val="110000"/>
                    <a:lumMod val="70000"/>
                    <a:alpha val="0"/>
                  </a:schemeClr>
                </a:gs>
                <a:gs pos="65000">
                  <a:schemeClr val="accent1">
                    <a:shade val="90000"/>
                    <a:satMod val="200000"/>
                    <a:lumMod val="110000"/>
                    <a:alpha val="0"/>
                  </a:schemeClr>
                </a:gs>
                <a:gs pos="100000">
                  <a:schemeClr val="accent1">
                    <a:tint val="90000"/>
                    <a:shade val="100000"/>
                    <a:satMod val="250000"/>
                    <a:lumMod val="150000"/>
                    <a:alpha val="0"/>
                  </a:schemeClr>
                </a:gs>
              </a:gsLst>
              <a:lin ang="16200000" scaled="1"/>
              <a:tileRect/>
            </a:gradFill>
            <a:ln w="31750" cap="flat" cmpd="sng" algn="ctr">
              <a:noFill/>
              <a:prstDash val="solid"/>
            </a:ln>
            <a:effectLst>
              <a:reflection blurRad="12700" stA="25000" endPos="15000" dist="50800" dir="5400000" sy="-100000" rotWithShape="0"/>
            </a:effectLst>
            <a:extLst>
              <a:ext uri="{91240B29-F687-4F45-9708-019B960494DF}">
                <a14:hiddenLine xmlns:a14="http://schemas.microsoft.com/office/drawing/2010/main" w="31750" cap="flat" cmpd="sng" algn="ctr">
                  <a:solidFill>
                    <a:schemeClr val="accent1"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FFFFFF"/>
                  </a:solidFill>
                </a:rPr>
                <a:t>D</a:t>
              </a:r>
              <a:endParaRPr lang="en-US" sz="2800">
                <a:solidFill>
                  <a:srgbClr val="FFFFFF"/>
                </a:solidFill>
              </a:endParaRPr>
            </a:p>
          </p:txBody>
        </p:sp>
        <p:sp>
          <p:nvSpPr>
            <p:cNvPr id="22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50000"/>
                    <a:satMod val="110000"/>
                    <a:lumMod val="70000"/>
                    <a:alpha val="0"/>
                  </a:schemeClr>
                </a:gs>
                <a:gs pos="65000">
                  <a:schemeClr val="accent1">
                    <a:shade val="90000"/>
                    <a:satMod val="200000"/>
                    <a:lumMod val="110000"/>
                    <a:alpha val="0"/>
                  </a:schemeClr>
                </a:gs>
                <a:gs pos="100000">
                  <a:schemeClr val="accent1">
                    <a:tint val="90000"/>
                    <a:shade val="100000"/>
                    <a:satMod val="250000"/>
                    <a:lumMod val="150000"/>
                    <a:alpha val="0"/>
                  </a:schemeClr>
                </a:gs>
              </a:gsLst>
              <a:lin ang="16200000" scaled="1"/>
              <a:tileRect/>
            </a:gradFill>
            <a:ln w="31750" cap="flat" cmpd="sng" algn="ctr">
              <a:noFill/>
              <a:prstDash val="solid"/>
            </a:ln>
            <a:effectLst>
              <a:reflection blurRad="12700" stA="25000" endPos="15000" dist="50800" dir="5400000" sy="-100000" rotWithShape="0"/>
            </a:effectLst>
            <a:extLst>
              <a:ext uri="{91240B29-F687-4F45-9708-019B960494DF}">
                <a14:hiddenLine xmlns:a14="http://schemas.microsoft.com/office/drawing/2010/main" w="31750" cap="flat" cmpd="sng" algn="ctr">
                  <a:solidFill>
                    <a:schemeClr val="accent1"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FFFFFF"/>
                  </a:solidFill>
                </a:rPr>
                <a:t>E</a:t>
              </a:r>
              <a:endParaRPr lang="en-US" sz="2800">
                <a:solidFill>
                  <a:srgbClr val="FFFFFF"/>
                </a:solidFill>
              </a:endParaRPr>
            </a:p>
          </p:txBody>
        </p:sp>
      </p:grpSp>
      <p:grpSp>
        <p:nvGrpSpPr>
          <p:cNvPr id="36" name="AxisLineGroup"/>
          <p:cNvGrpSpPr/>
          <p:nvPr userDrawn="1"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3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YLabelGroup"/>
          <p:cNvGrpSpPr/>
          <p:nvPr userDrawn="1"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6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50000"/>
                    <a:satMod val="110000"/>
                    <a:lumMod val="70000"/>
                    <a:alpha val="0"/>
                  </a:schemeClr>
                </a:gs>
                <a:gs pos="65000">
                  <a:schemeClr val="accent1">
                    <a:shade val="90000"/>
                    <a:satMod val="200000"/>
                    <a:lumMod val="110000"/>
                    <a:alpha val="0"/>
                  </a:schemeClr>
                </a:gs>
                <a:gs pos="100000">
                  <a:schemeClr val="accent1">
                    <a:tint val="90000"/>
                    <a:shade val="100000"/>
                    <a:satMod val="250000"/>
                    <a:lumMod val="150000"/>
                    <a:alpha val="0"/>
                  </a:schemeClr>
                </a:gs>
              </a:gsLst>
              <a:lin ang="16200000" scaled="1"/>
              <a:tileRect/>
            </a:gradFill>
            <a:ln w="31750" cap="flat" cmpd="sng" algn="ctr">
              <a:noFill/>
              <a:prstDash val="solid"/>
            </a:ln>
            <a:effectLst>
              <a:reflection blurRad="12700" stA="25000" endPos="15000" dist="50800" dir="5400000" sy="-100000" rotWithShape="0"/>
            </a:effectLst>
            <a:extLst>
              <a:ext uri="{91240B29-F687-4F45-9708-019B960494DF}">
                <a14:hiddenLine xmlns:a14="http://schemas.microsoft.com/office/drawing/2010/main" w="31750" cap="flat" cmpd="sng" algn="ctr">
                  <a:solidFill>
                    <a:schemeClr val="accent1"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FFFFFF"/>
                  </a:solidFill>
                </a:rPr>
                <a:t>0</a:t>
              </a:r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28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50000"/>
                    <a:satMod val="110000"/>
                    <a:lumMod val="70000"/>
                    <a:alpha val="0"/>
                  </a:schemeClr>
                </a:gs>
                <a:gs pos="65000">
                  <a:schemeClr val="accent1">
                    <a:shade val="90000"/>
                    <a:satMod val="200000"/>
                    <a:lumMod val="110000"/>
                    <a:alpha val="0"/>
                  </a:schemeClr>
                </a:gs>
                <a:gs pos="100000">
                  <a:schemeClr val="accent1">
                    <a:tint val="90000"/>
                    <a:shade val="100000"/>
                    <a:satMod val="250000"/>
                    <a:lumMod val="150000"/>
                    <a:alpha val="0"/>
                  </a:schemeClr>
                </a:gs>
              </a:gsLst>
              <a:lin ang="16200000" scaled="1"/>
              <a:tileRect/>
            </a:gradFill>
            <a:ln w="31750" cap="flat" cmpd="sng" algn="ctr">
              <a:noFill/>
              <a:prstDash val="solid"/>
            </a:ln>
            <a:effectLst>
              <a:reflection blurRad="12700" stA="25000" endPos="15000" dist="50800" dir="5400000" sy="-100000" rotWithShape="0"/>
            </a:effectLst>
            <a:extLst>
              <a:ext uri="{91240B29-F687-4F45-9708-019B960494DF}">
                <a14:hiddenLine xmlns:a14="http://schemas.microsoft.com/office/drawing/2010/main" w="31750" cap="flat" cmpd="sng" algn="ctr">
                  <a:solidFill>
                    <a:schemeClr val="accent1"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FFFFFF"/>
                  </a:solidFill>
                </a:rPr>
                <a:t>1</a:t>
              </a:r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0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50000"/>
                    <a:satMod val="110000"/>
                    <a:lumMod val="70000"/>
                    <a:alpha val="0"/>
                  </a:schemeClr>
                </a:gs>
                <a:gs pos="65000">
                  <a:schemeClr val="accent1">
                    <a:shade val="90000"/>
                    <a:satMod val="200000"/>
                    <a:lumMod val="110000"/>
                    <a:alpha val="0"/>
                  </a:schemeClr>
                </a:gs>
                <a:gs pos="100000">
                  <a:schemeClr val="accent1">
                    <a:tint val="90000"/>
                    <a:shade val="100000"/>
                    <a:satMod val="250000"/>
                    <a:lumMod val="150000"/>
                    <a:alpha val="0"/>
                  </a:schemeClr>
                </a:gs>
              </a:gsLst>
              <a:lin ang="16200000" scaled="1"/>
              <a:tileRect/>
            </a:gradFill>
            <a:ln w="31750" cap="flat" cmpd="sng" algn="ctr">
              <a:noFill/>
              <a:prstDash val="solid"/>
            </a:ln>
            <a:effectLst>
              <a:reflection blurRad="12700" stA="25000" endPos="15000" dist="50800" dir="5400000" sy="-100000" rotWithShape="0"/>
            </a:effectLst>
            <a:extLst>
              <a:ext uri="{91240B29-F687-4F45-9708-019B960494DF}">
                <a14:hiddenLine xmlns:a14="http://schemas.microsoft.com/office/drawing/2010/main" w="31750" cap="flat" cmpd="sng" algn="ctr">
                  <a:solidFill>
                    <a:schemeClr val="accent1"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FFFFFF"/>
                  </a:solidFill>
                </a:rPr>
                <a:t>2</a:t>
              </a:r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2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50000"/>
                    <a:satMod val="110000"/>
                    <a:lumMod val="70000"/>
                    <a:alpha val="0"/>
                  </a:schemeClr>
                </a:gs>
                <a:gs pos="65000">
                  <a:schemeClr val="accent1">
                    <a:shade val="90000"/>
                    <a:satMod val="200000"/>
                    <a:lumMod val="110000"/>
                    <a:alpha val="0"/>
                  </a:schemeClr>
                </a:gs>
                <a:gs pos="100000">
                  <a:schemeClr val="accent1">
                    <a:tint val="90000"/>
                    <a:shade val="100000"/>
                    <a:satMod val="250000"/>
                    <a:lumMod val="150000"/>
                    <a:alpha val="0"/>
                  </a:schemeClr>
                </a:gs>
              </a:gsLst>
              <a:lin ang="16200000" scaled="1"/>
              <a:tileRect/>
            </a:gradFill>
            <a:ln w="31750" cap="flat" cmpd="sng" algn="ctr">
              <a:noFill/>
              <a:prstDash val="solid"/>
            </a:ln>
            <a:effectLst>
              <a:reflection blurRad="12700" stA="25000" endPos="15000" dist="50800" dir="5400000" sy="-100000" rotWithShape="0"/>
            </a:effectLst>
            <a:extLst>
              <a:ext uri="{91240B29-F687-4F45-9708-019B960494DF}">
                <a14:hiddenLine xmlns:a14="http://schemas.microsoft.com/office/drawing/2010/main" w="31750" cap="flat" cmpd="sng" algn="ctr">
                  <a:solidFill>
                    <a:schemeClr val="accent1"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FFFFFF"/>
                  </a:solidFill>
                </a:rPr>
                <a:t>3</a:t>
              </a:r>
              <a:endParaRPr lang="en-US" sz="2000">
                <a:solidFill>
                  <a:srgbClr val="FFFFFF"/>
                </a:solidFill>
              </a:endParaRPr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  <p:sldLayoutId id="2147483747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Wingdings 2" pitchFamily="18" charset="2"/>
        <a:buChar char="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Wingdings 2" pitchFamily="18" charset="2"/>
        <a:buChar char="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What do all three have in common?</a:t>
            </a:r>
            <a:endParaRPr lang="en-US" b="1" dirty="0"/>
          </a:p>
        </p:txBody>
      </p:sp>
      <p:pic>
        <p:nvPicPr>
          <p:cNvPr id="6" name="Picture 5" descr="Picture 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3335212"/>
            <a:ext cx="4082933" cy="3249681"/>
          </a:xfrm>
          <a:prstGeom prst="rect">
            <a:avLst/>
          </a:prstGeom>
        </p:spPr>
      </p:pic>
      <p:pic>
        <p:nvPicPr>
          <p:cNvPr id="8" name="Picture 7" descr="fuedaljapan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2130" y="1676400"/>
            <a:ext cx="4411870" cy="2590800"/>
          </a:xfrm>
          <a:prstGeom prst="rect">
            <a:avLst/>
          </a:prstGeom>
        </p:spPr>
      </p:pic>
      <p:pic>
        <p:nvPicPr>
          <p:cNvPr id="9" name="Picture 8" descr="feudal-system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143000"/>
            <a:ext cx="2676723" cy="3581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6200" y="4812268"/>
            <a:ext cx="2676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EUROPE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048000" y="6553200"/>
            <a:ext cx="2676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CHINA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162477" y="4278868"/>
            <a:ext cx="2676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JAPAN</a:t>
            </a:r>
            <a:endParaRPr lang="en-US" b="1" dirty="0"/>
          </a:p>
        </p:txBody>
      </p:sp>
      <p:sp>
        <p:nvSpPr>
          <p:cNvPr id="13" name="5-Point Star 12"/>
          <p:cNvSpPr/>
          <p:nvPr/>
        </p:nvSpPr>
        <p:spPr>
          <a:xfrm>
            <a:off x="1371600" y="1524000"/>
            <a:ext cx="685800" cy="609600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4038600" y="3276600"/>
            <a:ext cx="685800" cy="609600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6705600" y="1600200"/>
            <a:ext cx="685800" cy="609600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133923" y="1524000"/>
            <a:ext cx="15982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All three societies have a ruler who has </a:t>
            </a:r>
            <a:r>
              <a:rPr lang="en-US" b="1" u="sng" dirty="0" smtClean="0"/>
              <a:t>absolute</a:t>
            </a:r>
            <a:r>
              <a:rPr lang="en-US" dirty="0" smtClean="0"/>
              <a:t>, or total, control.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057400" y="1676400"/>
            <a:ext cx="1076523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0800000" flipV="1">
            <a:off x="5410200" y="1981200"/>
            <a:ext cx="12954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 flipH="1" flipV="1">
            <a:off x="4265764" y="3105971"/>
            <a:ext cx="458483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8770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What is an </a:t>
            </a:r>
            <a:r>
              <a:rPr lang="en-US" b="1" i="1" dirty="0" smtClean="0"/>
              <a:t>absolute</a:t>
            </a:r>
            <a:r>
              <a:rPr lang="en-US" b="1" dirty="0" smtClean="0"/>
              <a:t> ruler?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/>
            <a:r>
              <a:rPr lang="en-US" dirty="0" smtClean="0"/>
              <a:t>Someone who has unlimited power</a:t>
            </a:r>
          </a:p>
          <a:p>
            <a:pPr algn="ctr"/>
            <a:r>
              <a:rPr lang="en-US" dirty="0" smtClean="0"/>
              <a:t>Total control over the people</a:t>
            </a:r>
            <a:endParaRPr lang="en-US" dirty="0"/>
          </a:p>
        </p:txBody>
      </p:sp>
      <p:pic>
        <p:nvPicPr>
          <p:cNvPr id="4" name="Picture 3" descr="kangx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800" y="3536671"/>
            <a:ext cx="1550699" cy="2101850"/>
          </a:xfrm>
          <a:prstGeom prst="rect">
            <a:avLst/>
          </a:prstGeom>
        </p:spPr>
      </p:pic>
      <p:pic>
        <p:nvPicPr>
          <p:cNvPr id="5" name="Picture 4" descr="ieyasu_tokugaw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3657600"/>
            <a:ext cx="2489200" cy="1854200"/>
          </a:xfrm>
          <a:prstGeom prst="rect">
            <a:avLst/>
          </a:prstGeom>
        </p:spPr>
      </p:pic>
      <p:pic>
        <p:nvPicPr>
          <p:cNvPr id="6" name="Picture 5" descr="Louis XIV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505200"/>
            <a:ext cx="1523311" cy="2101850"/>
          </a:xfrm>
          <a:prstGeom prst="rect">
            <a:avLst/>
          </a:prstGeom>
        </p:spPr>
      </p:pic>
      <p:pic>
        <p:nvPicPr>
          <p:cNvPr id="7" name="Picture 6" descr="Peter The Grea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0511" y="3505200"/>
            <a:ext cx="1608559" cy="210185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>
            <a:off x="1980513" y="2286000"/>
            <a:ext cx="457887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647407" y="2667397"/>
            <a:ext cx="0" cy="7616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6761018" y="2362101"/>
            <a:ext cx="1097139" cy="6859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57200" y="3124995"/>
            <a:ext cx="3131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EUROPE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649930" y="3288268"/>
            <a:ext cx="3131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JAPAN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012130" y="3124200"/>
            <a:ext cx="3131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CHINA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05490" y="5602069"/>
            <a:ext cx="1675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Louis XIV</a:t>
            </a:r>
          </a:p>
          <a:p>
            <a:pPr algn="ctr"/>
            <a:r>
              <a:rPr lang="en-US" dirty="0" smtClean="0"/>
              <a:t>France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828800" y="5635228"/>
            <a:ext cx="1829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Peter the Great</a:t>
            </a:r>
          </a:p>
          <a:p>
            <a:pPr algn="ctr"/>
            <a:r>
              <a:rPr lang="en-US" dirty="0" smtClean="0"/>
              <a:t>Russia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962402" y="5616862"/>
            <a:ext cx="2489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Tokugawa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809188" y="5712865"/>
            <a:ext cx="1523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Kangxi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866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Absolute Monarchs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4000" dirty="0" smtClean="0"/>
              <a:t>Monarchs + Absolute Power</a:t>
            </a:r>
            <a:endParaRPr lang="en-US" sz="4000" dirty="0"/>
          </a:p>
        </p:txBody>
      </p:sp>
      <p:pic>
        <p:nvPicPr>
          <p:cNvPr id="6" name="Picture 5" descr="crow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2457450"/>
            <a:ext cx="1790700" cy="17907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67200" y="2457450"/>
            <a:ext cx="335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/>
              <a:t>Total Control </a:t>
            </a:r>
          </a:p>
          <a:p>
            <a:pPr algn="ctr"/>
            <a:r>
              <a:rPr lang="en-US" sz="2400" i="1" dirty="0" smtClean="0"/>
              <a:t>over the People</a:t>
            </a:r>
            <a:endParaRPr lang="en-US" sz="24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4495800"/>
            <a:ext cx="84745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Believed in the idea of </a:t>
            </a:r>
            <a:r>
              <a:rPr lang="en-US" sz="2400" b="1" u="sng" dirty="0" smtClean="0">
                <a:solidFill>
                  <a:srgbClr val="FFFF00"/>
                </a:solidFill>
              </a:rPr>
              <a:t>divine right</a:t>
            </a:r>
            <a:r>
              <a:rPr lang="en-US" sz="2400" u="sng" dirty="0" smtClean="0"/>
              <a:t>, meaning that monarchs acted as god’s representative on earth</a:t>
            </a:r>
            <a:r>
              <a:rPr lang="en-US" sz="2400" dirty="0" smtClean="0"/>
              <a:t>.  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An absolute monarch answered only to god, not to the people. 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Causes of Absolutism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u="sng" dirty="0" smtClean="0">
                <a:solidFill>
                  <a:srgbClr val="FFFF00"/>
                </a:solidFill>
              </a:rPr>
              <a:t>Urbanization</a:t>
            </a:r>
            <a:r>
              <a:rPr lang="en-US" dirty="0" smtClean="0"/>
              <a:t> at the end of the Middle Ages centralized the power of monarchs.</a:t>
            </a:r>
          </a:p>
          <a:p>
            <a:pPr marL="457200" indent="-457200">
              <a:buFont typeface="+mj-lt"/>
              <a:buAutoNum type="arabicPeriod"/>
            </a:pPr>
            <a:r>
              <a:rPr lang="en-US" u="sng" dirty="0" smtClean="0">
                <a:solidFill>
                  <a:srgbClr val="FFFF00"/>
                </a:solidFill>
              </a:rPr>
              <a:t>The Reformation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reduced the power of the church and expanded the power of monarchs.</a:t>
            </a:r>
          </a:p>
          <a:p>
            <a:pPr marL="457200" indent="-457200">
              <a:buFont typeface="+mj-lt"/>
              <a:buAutoNum type="arabicPeriod"/>
            </a:pPr>
            <a:r>
              <a:rPr lang="en-US" u="sng" dirty="0" smtClean="0">
                <a:solidFill>
                  <a:srgbClr val="FFFF00"/>
                </a:solidFill>
              </a:rPr>
              <a:t>The Age of Exploration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strengthened European economies and expanded the power of monarch.</a:t>
            </a:r>
          </a:p>
          <a:p>
            <a:pPr marL="457200" indent="-457200">
              <a:buFont typeface="+mj-lt"/>
              <a:buAutoNum type="arabicPeriod"/>
            </a:pPr>
            <a:r>
              <a:rPr lang="en-US" u="sng" dirty="0" smtClean="0">
                <a:solidFill>
                  <a:srgbClr val="FFFF00"/>
                </a:solidFill>
              </a:rPr>
              <a:t>Wars</a:t>
            </a:r>
            <a:r>
              <a:rPr lang="en-US" dirty="0" smtClean="0"/>
              <a:t> led to the growth of militaries and increased taxes to pay for them.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Louis XIV</a:t>
            </a:r>
            <a:br>
              <a:rPr lang="en-US" dirty="0" smtClean="0"/>
            </a:br>
            <a:r>
              <a:rPr lang="en-US" sz="2667" dirty="0" smtClean="0"/>
              <a:t>1638-1715</a:t>
            </a:r>
            <a:endParaRPr lang="en-US" sz="2667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0100" y="1600200"/>
            <a:ext cx="5435300" cy="463923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France</a:t>
            </a:r>
          </a:p>
          <a:p>
            <a:r>
              <a:rPr lang="en-US" dirty="0" smtClean="0"/>
              <a:t>Came to power at a young age (4 years old)</a:t>
            </a:r>
          </a:p>
          <a:p>
            <a:r>
              <a:rPr lang="en-US" dirty="0" smtClean="0"/>
              <a:t>While he was young, France was ruled by a Catholic cardinal who strengthened central government and raised taxes.</a:t>
            </a:r>
          </a:p>
          <a:p>
            <a:r>
              <a:rPr lang="en-US" dirty="0" smtClean="0"/>
              <a:t>He hated and feared the noble class because they threatened his power.  </a:t>
            </a:r>
          </a:p>
          <a:p>
            <a:r>
              <a:rPr lang="en-US" dirty="0" smtClean="0"/>
              <a:t>Took control at age 22.  </a:t>
            </a:r>
          </a:p>
          <a:p>
            <a:r>
              <a:rPr lang="en-US" dirty="0" smtClean="0"/>
              <a:t>Believed that he and the state were one and the same.  “I am the state.”</a:t>
            </a:r>
          </a:p>
        </p:txBody>
      </p:sp>
      <p:pic>
        <p:nvPicPr>
          <p:cNvPr id="4" name="Picture 3" descr="louisxi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743635"/>
            <a:ext cx="3251500" cy="449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Louis XIV</a:t>
            </a:r>
            <a:br>
              <a:rPr lang="en-US" dirty="0" smtClean="0"/>
            </a:br>
            <a:r>
              <a:rPr lang="en-US" sz="2667" dirty="0" smtClean="0"/>
              <a:t>1638-1715</a:t>
            </a:r>
            <a:endParaRPr lang="en-US" sz="2667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0100" y="1600200"/>
            <a:ext cx="5435300" cy="4639235"/>
          </a:xfrm>
        </p:spPr>
        <p:txBody>
          <a:bodyPr>
            <a:normAutofit/>
          </a:bodyPr>
          <a:lstStyle/>
          <a:p>
            <a:r>
              <a:rPr lang="en-US" dirty="0" smtClean="0"/>
              <a:t>Lived a luxurious lifestyle and promoted the arts.  He required hundreds of nobles to live with him.  </a:t>
            </a:r>
          </a:p>
          <a:p>
            <a:r>
              <a:rPr lang="en-US" dirty="0" smtClean="0"/>
              <a:t>He called himself the “Sun King.”</a:t>
            </a:r>
          </a:p>
          <a:p>
            <a:r>
              <a:rPr lang="en-US" dirty="0" smtClean="0"/>
              <a:t>He supported mercantilism.</a:t>
            </a:r>
          </a:p>
          <a:p>
            <a:r>
              <a:rPr lang="en-US" dirty="0" smtClean="0"/>
              <a:t>He fought wars to expand the size of France.  </a:t>
            </a:r>
          </a:p>
          <a:p>
            <a:r>
              <a:rPr lang="en-US" dirty="0" smtClean="0"/>
              <a:t>When he died, he left France with a large amount of debt.</a:t>
            </a:r>
          </a:p>
        </p:txBody>
      </p:sp>
      <p:pic>
        <p:nvPicPr>
          <p:cNvPr id="5" name="Picture 4" descr="500_versaill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828800"/>
            <a:ext cx="2902556" cy="1936750"/>
          </a:xfrm>
          <a:prstGeom prst="rect">
            <a:avLst/>
          </a:prstGeom>
        </p:spPr>
      </p:pic>
      <p:pic>
        <p:nvPicPr>
          <p:cNvPr id="6" name="Picture 5" descr="Versailles-Palace-Gardens-lg--gt_full_width_landscap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556" y="4038600"/>
            <a:ext cx="2971800" cy="19328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Peter the Great</a:t>
            </a:r>
            <a:br>
              <a:rPr lang="en-US" dirty="0" smtClean="0"/>
            </a:br>
            <a:r>
              <a:rPr lang="en-US" sz="2667" dirty="0" smtClean="0"/>
              <a:t>1672-1725</a:t>
            </a:r>
            <a:endParaRPr lang="en-US" sz="2667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0100" y="1600200"/>
            <a:ext cx="5435300" cy="4639235"/>
          </a:xfrm>
        </p:spPr>
        <p:txBody>
          <a:bodyPr>
            <a:normAutofit/>
          </a:bodyPr>
          <a:lstStyle/>
          <a:p>
            <a:r>
              <a:rPr lang="en-US" dirty="0" smtClean="0"/>
              <a:t>Took power at a young age (24 years)</a:t>
            </a:r>
          </a:p>
          <a:p>
            <a:r>
              <a:rPr lang="en-US" dirty="0" smtClean="0"/>
              <a:t>Took a long journey to Europe</a:t>
            </a:r>
          </a:p>
          <a:p>
            <a:r>
              <a:rPr lang="en-US" dirty="0" smtClean="0"/>
              <a:t>Wanted to learn about new technology and customs</a:t>
            </a:r>
          </a:p>
          <a:p>
            <a:r>
              <a:rPr lang="en-US" dirty="0" smtClean="0"/>
              <a:t>Wanted to compete with Europe militarily and economically</a:t>
            </a:r>
          </a:p>
        </p:txBody>
      </p:sp>
      <p:pic>
        <p:nvPicPr>
          <p:cNvPr id="6" name="Picture 5" descr="Peter The Grea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600200"/>
            <a:ext cx="3090765" cy="403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Peter the Great</a:t>
            </a:r>
            <a:br>
              <a:rPr lang="en-US" dirty="0" smtClean="0"/>
            </a:br>
            <a:r>
              <a:rPr lang="en-US" sz="2667" dirty="0" smtClean="0"/>
              <a:t>1672-1725</a:t>
            </a:r>
            <a:endParaRPr lang="en-US" sz="2667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0100" y="1600200"/>
            <a:ext cx="5435300" cy="463923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Built a new Russian capital named St. Petersburg</a:t>
            </a:r>
          </a:p>
          <a:p>
            <a:r>
              <a:rPr lang="en-US" dirty="0" smtClean="0"/>
              <a:t>Brought the church under his control and eliminated the office of Patriarch</a:t>
            </a:r>
          </a:p>
          <a:p>
            <a:r>
              <a:rPr lang="en-US" dirty="0" smtClean="0"/>
              <a:t>Reduced the power of the nobility by taking away their land</a:t>
            </a:r>
          </a:p>
          <a:p>
            <a:r>
              <a:rPr lang="en-US" dirty="0" smtClean="0"/>
              <a:t>Strengthened the Russian army and raised taxes to pay for it</a:t>
            </a:r>
          </a:p>
          <a:p>
            <a:r>
              <a:rPr lang="en-US" dirty="0" smtClean="0"/>
              <a:t>Declared war on neighboring countries to gain access to seaports</a:t>
            </a:r>
          </a:p>
        </p:txBody>
      </p:sp>
      <p:pic>
        <p:nvPicPr>
          <p:cNvPr id="5" name="Picture 4" descr="st-petersbur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9" y="1600199"/>
            <a:ext cx="3246417" cy="46392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Absolute Monarchs of Europe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04800" y="1752600"/>
            <a:ext cx="5791200" cy="48006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971800" y="1752600"/>
            <a:ext cx="5791200" cy="4800600"/>
          </a:xfrm>
          <a:prstGeom prst="ellipse">
            <a:avLst/>
          </a:prstGeom>
          <a:solidFill>
            <a:schemeClr val="accent1">
              <a:alpha val="53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828800" y="2209800"/>
            <a:ext cx="1524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Louis XIV</a:t>
            </a:r>
            <a:endParaRPr lang="en-US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5486400" y="22098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Peter the Great</a:t>
            </a:r>
            <a:endParaRPr lang="en-US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1143000" y="25908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France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791200" y="25908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Russia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41350" y="3112532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Promoted the arts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2960132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Promoted education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04800" y="3791129"/>
            <a:ext cx="2330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Lived a luxurious lifestyle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167438" y="3606463"/>
            <a:ext cx="25955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Traveled to Europe and wanted to make Russia more western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41350" y="4760625"/>
            <a:ext cx="2330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Left France with a large amount of debt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902326" y="4806792"/>
            <a:ext cx="25955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Brought the church under his control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352800" y="2789366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/>
              <a:t>C</a:t>
            </a:r>
            <a:r>
              <a:rPr lang="en-US" dirty="0" smtClean="0"/>
              <a:t>ame to power at a young age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124200" y="3435697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Reduced the power of the nobility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581400" y="5314623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Raised taxes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124200" y="4806792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Strengthened army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971800" y="4160461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Declared war to expand boundaries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5" grpId="0"/>
      <p:bldP spid="17" grpId="0"/>
      <p:bldP spid="19" grpId="0"/>
      <p:bldP spid="21" grpId="0"/>
      <p:bldP spid="22" grpId="0"/>
      <p:bldP spid="23" grpId="0"/>
      <p:bldP spid="2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hibit">
  <a:themeElements>
    <a:clrScheme name="Exhibit">
      <a:dk1>
        <a:sysClr val="windowText" lastClr="000000"/>
      </a:dk1>
      <a:lt1>
        <a:sysClr val="window" lastClr="FFFFFF"/>
      </a:lt1>
      <a:dk2>
        <a:srgbClr val="1C3264"/>
      </a:dk2>
      <a:lt2>
        <a:srgbClr val="CCCCCC"/>
      </a:lt2>
      <a:accent1>
        <a:srgbClr val="3399FF"/>
      </a:accent1>
      <a:accent2>
        <a:srgbClr val="69FFFF"/>
      </a:accent2>
      <a:accent3>
        <a:srgbClr val="CCFF33"/>
      </a:accent3>
      <a:accent4>
        <a:srgbClr val="3333FF"/>
      </a:accent4>
      <a:accent5>
        <a:srgbClr val="9933FF"/>
      </a:accent5>
      <a:accent6>
        <a:srgbClr val="FF33FF"/>
      </a:accent6>
      <a:hlink>
        <a:srgbClr val="6699FF"/>
      </a:hlink>
      <a:folHlink>
        <a:srgbClr val="9999CC"/>
      </a:folHlink>
    </a:clrScheme>
    <a:fontScheme name="Exhibit">
      <a:majorFont>
        <a:latin typeface="Corbel"/>
        <a:ea typeface=""/>
        <a:cs typeface=""/>
        <a:font script="Jpan" typeface="ＭＳ Ｐゴシック"/>
      </a:majorFont>
      <a:minorFont>
        <a:latin typeface="Corbel"/>
        <a:ea typeface=""/>
        <a:cs typeface=""/>
        <a:font script="Jpan" typeface="ＭＳ Ｐゴシック"/>
      </a:minorFont>
    </a:fontScheme>
    <a:fmtScheme name="Exhibit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0000"/>
                <a:satMod val="110000"/>
                <a:lumMod val="70000"/>
              </a:schemeClr>
            </a:gs>
            <a:gs pos="50000">
              <a:schemeClr val="phClr">
                <a:tint val="80000"/>
                <a:satMod val="135000"/>
              </a:schemeClr>
            </a:gs>
            <a:gs pos="100000">
              <a:schemeClr val="phClr">
                <a:tint val="30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10000"/>
                <a:lumMod val="70000"/>
              </a:schemeClr>
            </a:gs>
            <a:gs pos="65000">
              <a:schemeClr val="phClr">
                <a:shade val="90000"/>
                <a:satMod val="200000"/>
                <a:lumMod val="110000"/>
              </a:schemeClr>
            </a:gs>
            <a:gs pos="100000">
              <a:schemeClr val="phClr">
                <a:tint val="90000"/>
                <a:shade val="100000"/>
                <a:satMod val="250000"/>
                <a:lumMod val="150000"/>
              </a:schemeClr>
            </a:gs>
          </a:gsLst>
          <a:lin ang="16200000" scaled="1"/>
        </a:gradFill>
      </a:fillStyleLst>
      <a:lnStyleLst>
        <a:ln w="31750" cap="flat" cmpd="sng" algn="ctr">
          <a:solidFill>
            <a:schemeClr val="phClr">
              <a:satMod val="105000"/>
            </a:schemeClr>
          </a:solidFill>
          <a:prstDash val="solid"/>
        </a:ln>
        <a:ln w="50800" cap="flat" cmpd="sng" algn="ctr">
          <a:solidFill>
            <a:schemeClr val="phClr">
              <a:alpha val="95000"/>
            </a:schemeClr>
          </a:solidFill>
          <a:prstDash val="solid"/>
        </a:ln>
        <a:ln w="50800" cap="flat" cmpd="sng" algn="ctr">
          <a:solidFill>
            <a:schemeClr val="phClr">
              <a:alpha val="9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5000" endPos="15000" dist="50800" dir="5400000" sy="-100000" rotWithShape="0"/>
          </a:effectLst>
        </a:effectStyle>
        <a:effectStyle>
          <a:effectLst>
            <a:innerShdw blurRad="76200" dist="25400" dir="5400000">
              <a:srgbClr val="FFFFFF">
                <a:alpha val="50000"/>
              </a:srgbClr>
            </a:innerShdw>
            <a:outerShdw blurRad="254000" dist="254000" dir="5400000" sx="90000" sy="-30000" rotWithShape="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54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  <a:lumMod val="30000"/>
              </a:schemeClr>
              <a:schemeClr val="phClr">
                <a:tint val="70000"/>
                <a:satMod val="500000"/>
                <a:lumMod val="5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iRespondQuestionMaster">
  <a:themeElements>
    <a:clrScheme name="Exhibit">
      <a:dk1>
        <a:sysClr val="windowText" lastClr="000000"/>
      </a:dk1>
      <a:lt1>
        <a:sysClr val="window" lastClr="FFFFFF"/>
      </a:lt1>
      <a:dk2>
        <a:srgbClr val="1C3264"/>
      </a:dk2>
      <a:lt2>
        <a:srgbClr val="CCCCCC"/>
      </a:lt2>
      <a:accent1>
        <a:srgbClr val="3399FF"/>
      </a:accent1>
      <a:accent2>
        <a:srgbClr val="69FFFF"/>
      </a:accent2>
      <a:accent3>
        <a:srgbClr val="CCFF33"/>
      </a:accent3>
      <a:accent4>
        <a:srgbClr val="3333FF"/>
      </a:accent4>
      <a:accent5>
        <a:srgbClr val="9933FF"/>
      </a:accent5>
      <a:accent6>
        <a:srgbClr val="FF33FF"/>
      </a:accent6>
      <a:hlink>
        <a:srgbClr val="6699FF"/>
      </a:hlink>
      <a:folHlink>
        <a:srgbClr val="9999CC"/>
      </a:folHlink>
    </a:clrScheme>
    <a:fontScheme name="Exhibit">
      <a:majorFont>
        <a:latin typeface="Corbel"/>
        <a:ea typeface=""/>
        <a:cs typeface=""/>
        <a:font script="Jpan" typeface="ＭＳ Ｐゴシック"/>
      </a:majorFont>
      <a:minorFont>
        <a:latin typeface="Corbel"/>
        <a:ea typeface=""/>
        <a:cs typeface=""/>
        <a:font script="Jpan" typeface="ＭＳ Ｐゴシック"/>
      </a:minorFont>
    </a:fontScheme>
    <a:fmtScheme name="Exhibit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0000"/>
                <a:satMod val="110000"/>
                <a:lumMod val="70000"/>
              </a:schemeClr>
            </a:gs>
            <a:gs pos="50000">
              <a:schemeClr val="phClr">
                <a:tint val="80000"/>
                <a:satMod val="135000"/>
              </a:schemeClr>
            </a:gs>
            <a:gs pos="100000">
              <a:schemeClr val="phClr">
                <a:tint val="30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10000"/>
                <a:lumMod val="70000"/>
              </a:schemeClr>
            </a:gs>
            <a:gs pos="65000">
              <a:schemeClr val="phClr">
                <a:shade val="90000"/>
                <a:satMod val="200000"/>
                <a:lumMod val="110000"/>
              </a:schemeClr>
            </a:gs>
            <a:gs pos="100000">
              <a:schemeClr val="phClr">
                <a:tint val="90000"/>
                <a:shade val="100000"/>
                <a:satMod val="250000"/>
                <a:lumMod val="150000"/>
              </a:schemeClr>
            </a:gs>
          </a:gsLst>
          <a:lin ang="16200000" scaled="1"/>
        </a:gradFill>
      </a:fillStyleLst>
      <a:lnStyleLst>
        <a:ln w="31750" cap="flat" cmpd="sng" algn="ctr">
          <a:solidFill>
            <a:schemeClr val="phClr">
              <a:satMod val="105000"/>
            </a:schemeClr>
          </a:solidFill>
          <a:prstDash val="solid"/>
        </a:ln>
        <a:ln w="50800" cap="flat" cmpd="sng" algn="ctr">
          <a:solidFill>
            <a:schemeClr val="phClr">
              <a:alpha val="95000"/>
            </a:schemeClr>
          </a:solidFill>
          <a:prstDash val="solid"/>
        </a:ln>
        <a:ln w="50800" cap="flat" cmpd="sng" algn="ctr">
          <a:solidFill>
            <a:schemeClr val="phClr">
              <a:alpha val="9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5000" endPos="15000" dist="50800" dir="5400000" sy="-100000" rotWithShape="0"/>
          </a:effectLst>
        </a:effectStyle>
        <a:effectStyle>
          <a:effectLst>
            <a:innerShdw blurRad="76200" dist="25400" dir="5400000">
              <a:srgbClr val="FFFFFF">
                <a:alpha val="50000"/>
              </a:srgbClr>
            </a:innerShdw>
            <a:outerShdw blurRad="254000" dist="254000" dir="5400000" sx="90000" sy="-30000" rotWithShape="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54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  <a:lumMod val="30000"/>
              </a:schemeClr>
              <a:schemeClr val="phClr">
                <a:tint val="70000"/>
                <a:satMod val="500000"/>
                <a:lumMod val="5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iRespondGraphMaster">
  <a:themeElements>
    <a:clrScheme name="Exhibit">
      <a:dk1>
        <a:sysClr val="windowText" lastClr="000000"/>
      </a:dk1>
      <a:lt1>
        <a:sysClr val="window" lastClr="FFFFFF"/>
      </a:lt1>
      <a:dk2>
        <a:srgbClr val="1C3264"/>
      </a:dk2>
      <a:lt2>
        <a:srgbClr val="CCCCCC"/>
      </a:lt2>
      <a:accent1>
        <a:srgbClr val="3399FF"/>
      </a:accent1>
      <a:accent2>
        <a:srgbClr val="69FFFF"/>
      </a:accent2>
      <a:accent3>
        <a:srgbClr val="CCFF33"/>
      </a:accent3>
      <a:accent4>
        <a:srgbClr val="3333FF"/>
      </a:accent4>
      <a:accent5>
        <a:srgbClr val="9933FF"/>
      </a:accent5>
      <a:accent6>
        <a:srgbClr val="FF33FF"/>
      </a:accent6>
      <a:hlink>
        <a:srgbClr val="6699FF"/>
      </a:hlink>
      <a:folHlink>
        <a:srgbClr val="9999CC"/>
      </a:folHlink>
    </a:clrScheme>
    <a:fontScheme name="Exhibit">
      <a:majorFont>
        <a:latin typeface="Corbel"/>
        <a:ea typeface=""/>
        <a:cs typeface=""/>
        <a:font script="Jpan" typeface="ＭＳ Ｐゴシック"/>
      </a:majorFont>
      <a:minorFont>
        <a:latin typeface="Corbel"/>
        <a:ea typeface=""/>
        <a:cs typeface=""/>
        <a:font script="Jpan" typeface="ＭＳ Ｐゴシック"/>
      </a:minorFont>
    </a:fontScheme>
    <a:fmtScheme name="Exhibit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0000"/>
                <a:satMod val="110000"/>
                <a:lumMod val="70000"/>
              </a:schemeClr>
            </a:gs>
            <a:gs pos="50000">
              <a:schemeClr val="phClr">
                <a:tint val="80000"/>
                <a:satMod val="135000"/>
              </a:schemeClr>
            </a:gs>
            <a:gs pos="100000">
              <a:schemeClr val="phClr">
                <a:tint val="30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10000"/>
                <a:lumMod val="70000"/>
              </a:schemeClr>
            </a:gs>
            <a:gs pos="65000">
              <a:schemeClr val="phClr">
                <a:shade val="90000"/>
                <a:satMod val="200000"/>
                <a:lumMod val="110000"/>
              </a:schemeClr>
            </a:gs>
            <a:gs pos="100000">
              <a:schemeClr val="phClr">
                <a:tint val="90000"/>
                <a:shade val="100000"/>
                <a:satMod val="250000"/>
                <a:lumMod val="150000"/>
              </a:schemeClr>
            </a:gs>
          </a:gsLst>
          <a:lin ang="16200000" scaled="1"/>
        </a:gradFill>
      </a:fillStyleLst>
      <a:lnStyleLst>
        <a:ln w="31750" cap="flat" cmpd="sng" algn="ctr">
          <a:solidFill>
            <a:schemeClr val="phClr">
              <a:satMod val="105000"/>
            </a:schemeClr>
          </a:solidFill>
          <a:prstDash val="solid"/>
        </a:ln>
        <a:ln w="50800" cap="flat" cmpd="sng" algn="ctr">
          <a:solidFill>
            <a:schemeClr val="phClr">
              <a:alpha val="95000"/>
            </a:schemeClr>
          </a:solidFill>
          <a:prstDash val="solid"/>
        </a:ln>
        <a:ln w="50800" cap="flat" cmpd="sng" algn="ctr">
          <a:solidFill>
            <a:schemeClr val="phClr">
              <a:alpha val="9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5000" endPos="15000" dist="50800" dir="5400000" sy="-100000" rotWithShape="0"/>
          </a:effectLst>
        </a:effectStyle>
        <a:effectStyle>
          <a:effectLst>
            <a:innerShdw blurRad="76200" dist="25400" dir="5400000">
              <a:srgbClr val="FFFFFF">
                <a:alpha val="50000"/>
              </a:srgbClr>
            </a:innerShdw>
            <a:outerShdw blurRad="254000" dist="254000" dir="5400000" sx="90000" sy="-30000" rotWithShape="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54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  <a:lumMod val="30000"/>
              </a:schemeClr>
              <a:schemeClr val="phClr">
                <a:tint val="70000"/>
                <a:satMod val="500000"/>
                <a:lumMod val="5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Exhibit.thmx</Template>
  <TotalTime>314</TotalTime>
  <Words>443</Words>
  <Application>Microsoft Office PowerPoint</Application>
  <PresentationFormat>On-screen Show (4:3)</PresentationFormat>
  <Paragraphs>69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Exhibit</vt:lpstr>
      <vt:lpstr>iRespondQuestionMaster</vt:lpstr>
      <vt:lpstr>iRespondGraphMaster</vt:lpstr>
      <vt:lpstr>What do all three have in common?</vt:lpstr>
      <vt:lpstr>What is an absolute ruler?</vt:lpstr>
      <vt:lpstr>Absolute Monarchs</vt:lpstr>
      <vt:lpstr>Causes of Absolutism</vt:lpstr>
      <vt:lpstr>Louis XIV 1638-1715</vt:lpstr>
      <vt:lpstr>Louis XIV 1638-1715</vt:lpstr>
      <vt:lpstr>Peter the Great 1672-1725</vt:lpstr>
      <vt:lpstr>Peter the Great 1672-1725</vt:lpstr>
      <vt:lpstr>Absolute Monarchs of Europe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Absolute Monarchs</dc:title>
  <dc:creator>Site License</dc:creator>
  <cp:lastModifiedBy>Gwendolyn Brent</cp:lastModifiedBy>
  <cp:revision>22</cp:revision>
  <dcterms:created xsi:type="dcterms:W3CDTF">2010-10-26T11:43:18Z</dcterms:created>
  <dcterms:modified xsi:type="dcterms:W3CDTF">2014-10-24T19:48:26Z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howTimer">
    <vt:bool>true</vt:bool>
  </property>
  <property fmtid="{D5CDD505-2E9C-101B-9397-08002B2CF9AE}" pid="3" name="AutoReflect">
    <vt:bool>false</vt:bool>
  </property>
  <property fmtid="{D5CDD505-2E9C-101B-9397-08002B2CF9AE}" pid="4" name="KeepGraph">
    <vt:bool>false</vt:bool>
  </property>
</Properties>
</file>