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6" r:id="rId2"/>
    <p:sldMasterId id="2147483692" r:id="rId3"/>
  </p:sldMasterIdLst>
  <p:notesMasterIdLst>
    <p:notesMasterId r:id="rId20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59BB5B-9C1D-0247-8F3A-1FF334550B01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2C7EE4-A895-9549-98D7-B7EDC502B3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219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C7EE4-A895-9549-98D7-B7EDC502B35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46113" y="1447800"/>
            <a:ext cx="7851775" cy="3200400"/>
          </a:xfrm>
          <a:prstGeom prst="rect">
            <a:avLst/>
          </a:prstGeom>
          <a:noFill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813" y="1537447"/>
            <a:ext cx="7826281" cy="1627093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813" y="3218329"/>
            <a:ext cx="7826281" cy="86061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 2" pitchFamily="18" charset="2"/>
              <a:buNone/>
              <a:defRPr sz="1800" kern="1200"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</a:gra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C3767-6413-3148-94E2-F5FD43E0E376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0162C-7741-E648-A407-830B133BE2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2856" y="1600200"/>
            <a:ext cx="3931920" cy="566738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1792" y="457200"/>
            <a:ext cx="3474720" cy="510235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2856" y="2240280"/>
            <a:ext cx="3931920" cy="210312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C3767-6413-3148-94E2-F5FD43E0E376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0162C-7741-E648-A407-830B133BE2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80416" y="258580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8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2575" y="458788"/>
            <a:ext cx="8577263" cy="388461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1353312"/>
          </a:xfrm>
        </p:spPr>
        <p:txBody>
          <a:bodyPr anchor="t" anchorCtr="0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C3767-6413-3148-94E2-F5FD43E0E376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0162C-7741-E648-A407-830B133BE2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300"/>
              </a:spcBef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reeform 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4745038" y="458788"/>
            <a:ext cx="4114800" cy="388461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2575" y="458788"/>
            <a:ext cx="4114800" cy="388461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1353312"/>
          </a:xfrm>
        </p:spPr>
        <p:txBody>
          <a:bodyPr anchor="t" anchorCtr="0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C3767-6413-3148-94E2-F5FD43E0E376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0162C-7741-E648-A407-830B133BE2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300"/>
              </a:spcBef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reeform 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2575" y="5563458"/>
            <a:ext cx="3931920" cy="652462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4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C3767-6413-3148-94E2-F5FD43E0E376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0162C-7741-E648-A407-830B133BE2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300"/>
              </a:spcBef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reeform 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Media Placeholder 11"/>
          <p:cNvSpPr>
            <a:spLocks noGrp="1"/>
          </p:cNvSpPr>
          <p:nvPr>
            <p:ph type="media" sz="quarter" idx="14"/>
          </p:nvPr>
        </p:nvSpPr>
        <p:spPr>
          <a:xfrm>
            <a:off x="282575" y="458788"/>
            <a:ext cx="8577263" cy="3849624"/>
          </a:xfrm>
          <a:noFill/>
          <a:ln w="44450">
            <a:solidFill>
              <a:schemeClr val="bg1"/>
            </a:solidFill>
            <a:miter lim="800000"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media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C3767-6413-3148-94E2-F5FD43E0E376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0162C-7741-E648-A407-830B133BE2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Freeform 7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458788"/>
            <a:ext cx="1447800" cy="57927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1350" y="458788"/>
            <a:ext cx="6521450" cy="57927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C3767-6413-3148-94E2-F5FD43E0E376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0162C-7741-E648-A407-830B133BE2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80416" y="258580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Freeform 7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350" y="107576"/>
            <a:ext cx="7856538" cy="13100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200"/>
            <a:ext cx="7878788" cy="4639235"/>
          </a:xfrm>
          <a:prstGeom prst="rect">
            <a:avLst/>
          </a:prstGeom>
        </p:spPr>
        <p:txBody>
          <a:bodyPr/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5C3767-6413-3148-94E2-F5FD43E0E376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0416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AD90162C-7741-E648-A407-830B133BE2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Freeform 1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371725" y="381000"/>
            <a:ext cx="4400550" cy="3048000"/>
          </a:xfrm>
          <a:prstGeom prst="rect">
            <a:avLst/>
          </a:prstGeo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1350" y="4146363"/>
            <a:ext cx="7856538" cy="14700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1350" y="5620871"/>
            <a:ext cx="7856538" cy="61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5C3767-6413-3148-94E2-F5FD43E0E376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0416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AD90162C-7741-E648-A407-830B133BE2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17059"/>
            <a:ext cx="7772400" cy="165506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662979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ctr" defTabSz="914400" rtl="0" eaLnBrk="1" latinLnBrk="0" hangingPunct="1">
              <a:lnSpc>
                <a:spcPts val="2000"/>
              </a:lnSpc>
              <a:spcBef>
                <a:spcPts val="2000"/>
              </a:spcBef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5C3767-6413-3148-94E2-F5FD43E0E376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0416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AD90162C-7741-E648-A407-830B133BE2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350" y="107576"/>
            <a:ext cx="7856538" cy="13100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1350" y="1600200"/>
            <a:ext cx="3749040" cy="46513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9501" y="1600200"/>
            <a:ext cx="3749040" cy="46513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5C3767-6413-3148-94E2-F5FD43E0E376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0416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AD90162C-7741-E648-A407-830B133BE2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Freeform 16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C3767-6413-3148-94E2-F5FD43E0E376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0162C-7741-E648-A407-830B133BE2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Freeform 1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350" y="107576"/>
            <a:ext cx="7856538" cy="13100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1350" y="1532964"/>
            <a:ext cx="3749040" cy="83371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50" y="2362200"/>
            <a:ext cx="3749040" cy="38893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2601" y="1532964"/>
            <a:ext cx="3749040" cy="83371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2601" y="2362200"/>
            <a:ext cx="3749040" cy="38893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5C3767-6413-3148-94E2-F5FD43E0E376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80416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AD90162C-7741-E648-A407-830B133BE2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Freeform 10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350" y="107576"/>
            <a:ext cx="7856538" cy="13100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5C3767-6413-3148-94E2-F5FD43E0E376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0416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AD90162C-7741-E648-A407-830B133BE2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Freeform 6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Freeform 7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8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Freeform 9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Freeform 10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Freeform 11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Freeform 12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5C3767-6413-3148-94E2-F5FD43E0E376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0416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AD90162C-7741-E648-A407-830B133BE2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340" y="802910"/>
            <a:ext cx="3474720" cy="11620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2010" y="449705"/>
            <a:ext cx="3931920" cy="57813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340" y="2057399"/>
            <a:ext cx="3474720" cy="37338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5C3767-6413-3148-94E2-F5FD43E0E376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0416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AD90162C-7741-E648-A407-830B133BE2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80416" y="258580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8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2856" y="1600200"/>
            <a:ext cx="3931920" cy="56673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1792" y="457200"/>
            <a:ext cx="3474720" cy="5102352"/>
          </a:xfrm>
          <a:prstGeom prst="rect">
            <a:avLst/>
          </a:prstGeo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2856" y="2240280"/>
            <a:ext cx="3931920" cy="2103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5C3767-6413-3148-94E2-F5FD43E0E376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0416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AD90162C-7741-E648-A407-830B133BE2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80416" y="258580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8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2575" y="458788"/>
            <a:ext cx="8577263" cy="3884612"/>
          </a:xfrm>
          <a:prstGeom prst="rect">
            <a:avLst/>
          </a:prstGeo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135331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5C3767-6413-3148-94E2-F5FD43E0E376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0416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AD90162C-7741-E648-A407-830B133BE2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300"/>
              </a:spcBef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reeform 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4745038" y="458788"/>
            <a:ext cx="4114800" cy="3884612"/>
          </a:xfrm>
          <a:prstGeom prst="rect">
            <a:avLst/>
          </a:prstGeo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2575" y="458788"/>
            <a:ext cx="4114800" cy="3884612"/>
          </a:xfrm>
          <a:prstGeom prst="rect">
            <a:avLst/>
          </a:prstGeo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135331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5C3767-6413-3148-94E2-F5FD43E0E376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0416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AD90162C-7741-E648-A407-830B133BE2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300"/>
              </a:spcBef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reeform 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2575" y="5563458"/>
            <a:ext cx="3931920" cy="652462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4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5C3767-6413-3148-94E2-F5FD43E0E376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0416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AD90162C-7741-E648-A407-830B133BE2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300"/>
              </a:spcBef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reeform 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Media Placeholder 11"/>
          <p:cNvSpPr>
            <a:spLocks noGrp="1"/>
          </p:cNvSpPr>
          <p:nvPr>
            <p:ph type="media" sz="quarter" idx="14"/>
          </p:nvPr>
        </p:nvSpPr>
        <p:spPr>
          <a:xfrm>
            <a:off x="282575" y="458788"/>
            <a:ext cx="8577263" cy="3849624"/>
          </a:xfrm>
          <a:prstGeom prst="rect">
            <a:avLst/>
          </a:prstGeom>
          <a:noFill/>
          <a:ln w="44450">
            <a:solidFill>
              <a:schemeClr val="bg1"/>
            </a:solidFill>
            <a:miter lim="800000"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media</a:t>
            </a: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350" y="107576"/>
            <a:ext cx="7856538" cy="13100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8565" y="1600200"/>
            <a:ext cx="7878788" cy="463923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5C3767-6413-3148-94E2-F5FD43E0E376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0416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AD90162C-7741-E648-A407-830B133BE2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Freeform 7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458788"/>
            <a:ext cx="1447800" cy="579278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1350" y="458788"/>
            <a:ext cx="6521450" cy="57927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5C3767-6413-3148-94E2-F5FD43E0E376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0416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AD90162C-7741-E648-A407-830B133BE2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80416" y="258580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Freeform 7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371725" y="381000"/>
            <a:ext cx="4400550" cy="3048000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1350" y="4146363"/>
            <a:ext cx="7856538" cy="1470025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1350" y="5620871"/>
            <a:ext cx="7856538" cy="614081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C3767-6413-3148-94E2-F5FD43E0E376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0162C-7741-E648-A407-830B133BE2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350" y="107576"/>
            <a:ext cx="7856538" cy="13100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200"/>
            <a:ext cx="7878788" cy="4639235"/>
          </a:xfrm>
          <a:prstGeom prst="rect">
            <a:avLst/>
          </a:prstGeom>
        </p:spPr>
        <p:txBody>
          <a:bodyPr/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5C3767-6413-3148-94E2-F5FD43E0E376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0416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AD90162C-7741-E648-A407-830B133BE2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Freeform 1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371725" y="381000"/>
            <a:ext cx="4400550" cy="3048000"/>
          </a:xfrm>
          <a:prstGeom prst="rect">
            <a:avLst/>
          </a:prstGeo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1350" y="4146363"/>
            <a:ext cx="7856538" cy="14700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1350" y="5620871"/>
            <a:ext cx="7856538" cy="61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5C3767-6413-3148-94E2-F5FD43E0E376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0416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AD90162C-7741-E648-A407-830B133BE2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17059"/>
            <a:ext cx="7772400" cy="165506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662979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ctr" defTabSz="914400" rtl="0" eaLnBrk="1" latinLnBrk="0" hangingPunct="1">
              <a:lnSpc>
                <a:spcPts val="2000"/>
              </a:lnSpc>
              <a:spcBef>
                <a:spcPts val="2000"/>
              </a:spcBef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5C3767-6413-3148-94E2-F5FD43E0E376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0416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AD90162C-7741-E648-A407-830B133BE2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350" y="107576"/>
            <a:ext cx="7856538" cy="13100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1350" y="1600200"/>
            <a:ext cx="3749040" cy="46513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9501" y="1600200"/>
            <a:ext cx="3749040" cy="46513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5C3767-6413-3148-94E2-F5FD43E0E376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0416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AD90162C-7741-E648-A407-830B133BE2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Freeform 16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350" y="107576"/>
            <a:ext cx="7856538" cy="13100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1350" y="1532964"/>
            <a:ext cx="3749040" cy="83371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50" y="2362200"/>
            <a:ext cx="3749040" cy="38893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2601" y="1532964"/>
            <a:ext cx="3749040" cy="83371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2601" y="2362200"/>
            <a:ext cx="3749040" cy="38893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5C3767-6413-3148-94E2-F5FD43E0E376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80416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AD90162C-7741-E648-A407-830B133BE2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Freeform 10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350" y="107576"/>
            <a:ext cx="7856538" cy="13100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5C3767-6413-3148-94E2-F5FD43E0E376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0416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AD90162C-7741-E648-A407-830B133BE2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Freeform 6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Freeform 7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8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Freeform 9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Freeform 10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Freeform 11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Freeform 12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5C3767-6413-3148-94E2-F5FD43E0E376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0416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AD90162C-7741-E648-A407-830B133BE2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340" y="802910"/>
            <a:ext cx="3474720" cy="11620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2010" y="449705"/>
            <a:ext cx="3931920" cy="57813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340" y="2057399"/>
            <a:ext cx="3474720" cy="37338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5C3767-6413-3148-94E2-F5FD43E0E376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0416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AD90162C-7741-E648-A407-830B133BE2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80416" y="258580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8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2856" y="1600200"/>
            <a:ext cx="3931920" cy="56673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1792" y="457200"/>
            <a:ext cx="3474720" cy="5102352"/>
          </a:xfrm>
          <a:prstGeom prst="rect">
            <a:avLst/>
          </a:prstGeo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2856" y="2240280"/>
            <a:ext cx="3931920" cy="2103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5C3767-6413-3148-94E2-F5FD43E0E376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0416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AD90162C-7741-E648-A407-830B133BE2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80416" y="258580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8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2575" y="458788"/>
            <a:ext cx="8577263" cy="3884612"/>
          </a:xfrm>
          <a:prstGeom prst="rect">
            <a:avLst/>
          </a:prstGeo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135331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5C3767-6413-3148-94E2-F5FD43E0E376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0416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AD90162C-7741-E648-A407-830B133BE2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300"/>
              </a:spcBef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reeform 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17059"/>
            <a:ext cx="7772400" cy="165506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662979"/>
            <a:ext cx="7772400" cy="1500187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ctr" defTabSz="914400" rtl="0" eaLnBrk="1" latinLnBrk="0" hangingPunct="1">
              <a:lnSpc>
                <a:spcPts val="2000"/>
              </a:lnSpc>
              <a:spcBef>
                <a:spcPts val="2000"/>
              </a:spcBef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C3767-6413-3148-94E2-F5FD43E0E376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0162C-7741-E648-A407-830B133BE2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4745038" y="458788"/>
            <a:ext cx="4114800" cy="3884612"/>
          </a:xfrm>
          <a:prstGeom prst="rect">
            <a:avLst/>
          </a:prstGeo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2575" y="458788"/>
            <a:ext cx="4114800" cy="3884612"/>
          </a:xfrm>
          <a:prstGeom prst="rect">
            <a:avLst/>
          </a:prstGeo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135331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5C3767-6413-3148-94E2-F5FD43E0E376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0416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AD90162C-7741-E648-A407-830B133BE2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300"/>
              </a:spcBef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reeform 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2575" y="5563458"/>
            <a:ext cx="3931920" cy="652462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4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5C3767-6413-3148-94E2-F5FD43E0E376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0416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AD90162C-7741-E648-A407-830B133BE2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300"/>
              </a:spcBef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reeform 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Media Placeholder 11"/>
          <p:cNvSpPr>
            <a:spLocks noGrp="1"/>
          </p:cNvSpPr>
          <p:nvPr>
            <p:ph type="media" sz="quarter" idx="14"/>
          </p:nvPr>
        </p:nvSpPr>
        <p:spPr>
          <a:xfrm>
            <a:off x="282575" y="458788"/>
            <a:ext cx="8577263" cy="3849624"/>
          </a:xfrm>
          <a:prstGeom prst="rect">
            <a:avLst/>
          </a:prstGeom>
          <a:noFill/>
          <a:ln w="44450">
            <a:solidFill>
              <a:schemeClr val="bg1"/>
            </a:solidFill>
            <a:miter lim="800000"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media</a:t>
            </a:r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350" y="107576"/>
            <a:ext cx="7856538" cy="13100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8565" y="1600200"/>
            <a:ext cx="7878788" cy="463923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5C3767-6413-3148-94E2-F5FD43E0E376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0416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AD90162C-7741-E648-A407-830B133BE2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Freeform 7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458788"/>
            <a:ext cx="1447800" cy="579278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1350" y="458788"/>
            <a:ext cx="6521450" cy="57927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5C3767-6413-3148-94E2-F5FD43E0E376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0416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AD90162C-7741-E648-A407-830B133BE2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80416" y="258580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Freeform 7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1350" y="1600200"/>
            <a:ext cx="3749040" cy="4651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9501" y="1600200"/>
            <a:ext cx="3749040" cy="4651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C3767-6413-3148-94E2-F5FD43E0E376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0162C-7741-E648-A407-830B133BE2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Freeform 16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1350" y="1532964"/>
            <a:ext cx="3749040" cy="83371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50" y="2362200"/>
            <a:ext cx="3749040" cy="3889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2601" y="1532964"/>
            <a:ext cx="3749040" cy="83371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2601" y="2362200"/>
            <a:ext cx="3749040" cy="3889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C3767-6413-3148-94E2-F5FD43E0E376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0162C-7741-E648-A407-830B133BE2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Freeform 10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C3767-6413-3148-94E2-F5FD43E0E376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0162C-7741-E648-A407-830B133BE2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Freeform 6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Freeform 7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8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Freeform 9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Freeform 10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Freeform 11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Freeform 12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C3767-6413-3148-94E2-F5FD43E0E376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0162C-7741-E648-A407-830B133BE2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340" y="802910"/>
            <a:ext cx="3474720" cy="116205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2010" y="449705"/>
            <a:ext cx="3931920" cy="57813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340" y="2057399"/>
            <a:ext cx="3474720" cy="3733801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C3767-6413-3148-94E2-F5FD43E0E376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0162C-7741-E648-A407-830B133BE2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80416" y="258580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8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1350" y="107576"/>
            <a:ext cx="7856538" cy="13100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8565" y="1600200"/>
            <a:ext cx="7878788" cy="4639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1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845C3767-6413-3148-94E2-F5FD43E0E376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0416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AD90162C-7741-E648-A407-830B133BE28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Wingdings 2" pitchFamily="18" charset="2"/>
        <a:buChar char="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Wingdings 2" pitchFamily="18" charset="2"/>
        <a:buChar char="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lvl="0" algn="ctr" defTabSz="914400">
              <a:spcBef>
                <a:spcPct val="0"/>
              </a:spcBef>
              <a:buNone/>
            </a:pPr>
            <a:r>
              <a:rPr lang="en-US" sz="480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iRespond Question Master</a:t>
            </a:r>
            <a:endParaRPr lang="en-US" sz="48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9250" lvl="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</a:pPr>
            <a:r>
              <a:rPr lang="en-US" sz="2400" smtClean="0">
                <a:solidFill>
                  <a:schemeClr val="tx1"/>
                </a:solidFill>
              </a:rPr>
              <a:t>A.) Response A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9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9250" lvl="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</a:pPr>
            <a:r>
              <a:rPr lang="en-US" sz="2400" smtClean="0">
                <a:solidFill>
                  <a:schemeClr val="tx1"/>
                </a:solidFill>
              </a:rPr>
              <a:t>B.) Response B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0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9250" lvl="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</a:pPr>
            <a:r>
              <a:rPr lang="en-US" sz="2400" smtClean="0">
                <a:solidFill>
                  <a:schemeClr val="tx1"/>
                </a:solidFill>
              </a:rPr>
              <a:t>C.) Response C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1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9250" lvl="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</a:pPr>
            <a:r>
              <a:rPr lang="en-US" sz="2400" smtClean="0">
                <a:solidFill>
                  <a:schemeClr val="tx1"/>
                </a:solidFill>
              </a:rPr>
              <a:t>D.) Response D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2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9250" lvl="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</a:pPr>
            <a:r>
              <a:rPr lang="en-US" sz="2400" smtClean="0">
                <a:solidFill>
                  <a:schemeClr val="tx1"/>
                </a:solidFill>
              </a:rPr>
              <a:t>E.) Response E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3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0000"/>
                  <a:satMod val="110000"/>
                  <a:lumMod val="70000"/>
                  <a:alpha val="0"/>
                </a:schemeClr>
              </a:gs>
              <a:gs pos="65000">
                <a:schemeClr val="accent1">
                  <a:shade val="90000"/>
                  <a:satMod val="200000"/>
                  <a:lumMod val="110000"/>
                  <a:alpha val="0"/>
                </a:schemeClr>
              </a:gs>
              <a:gs pos="100000">
                <a:schemeClr val="accent1">
                  <a:tint val="90000"/>
                  <a:shade val="100000"/>
                  <a:satMod val="250000"/>
                  <a:lumMod val="150000"/>
                  <a:alpha val="0"/>
                </a:schemeClr>
              </a:gs>
            </a:gsLst>
            <a:lin ang="16200000" scaled="1"/>
            <a:tileRect/>
          </a:gradFill>
          <a:ln w="31750" cap="flat" cmpd="sng" algn="ctr">
            <a:noFill/>
            <a:prstDash val="solid"/>
          </a:ln>
          <a:effectLst>
            <a:reflection blurRad="12700" stA="25000" endPos="15000" dist="50800" dir="5400000" sy="-100000" rotWithShape="0"/>
          </a:effectLst>
          <a:extLst>
            <a:ext uri="{91240B29-F687-4F45-9708-019B960494DF}">
              <a14:hiddenLine xmlns:a14="http://schemas.microsoft.com/office/drawing/2010/main" w="31750" cap="flat" cmpd="sng" algn="ctr">
                <a:solidFill>
                  <a:schemeClr val="accent1"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FFFFFF"/>
                </a:solidFill>
              </a:rPr>
              <a:t>Percent Complete 100%</a:t>
            </a: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14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0000"/>
                  <a:satMod val="110000"/>
                  <a:lumMod val="70000"/>
                  <a:alpha val="0"/>
                </a:schemeClr>
              </a:gs>
              <a:gs pos="65000">
                <a:schemeClr val="accent1">
                  <a:shade val="90000"/>
                  <a:satMod val="200000"/>
                  <a:lumMod val="110000"/>
                  <a:alpha val="0"/>
                </a:schemeClr>
              </a:gs>
              <a:gs pos="100000">
                <a:schemeClr val="accent1">
                  <a:tint val="90000"/>
                  <a:shade val="100000"/>
                  <a:satMod val="250000"/>
                  <a:lumMod val="150000"/>
                  <a:alpha val="0"/>
                </a:schemeClr>
              </a:gs>
            </a:gsLst>
            <a:lin ang="16200000" scaled="1"/>
            <a:tileRect/>
          </a:gradFill>
          <a:ln w="31750" cap="flat" cmpd="sng" algn="ctr">
            <a:noFill/>
            <a:prstDash val="solid"/>
          </a:ln>
          <a:effectLst>
            <a:reflection blurRad="12700" stA="25000" endPos="15000" dist="50800" dir="5400000" sy="-100000" rotWithShape="0"/>
          </a:effectLst>
          <a:extLst>
            <a:ext uri="{91240B29-F687-4F45-9708-019B960494DF}">
              <a14:hiddenLine xmlns:a14="http://schemas.microsoft.com/office/drawing/2010/main" w="31750" cap="flat" cmpd="sng" algn="ctr">
                <a:solidFill>
                  <a:schemeClr val="accent1"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FFFFFF"/>
                </a:solidFill>
              </a:rPr>
              <a:t>00:30</a:t>
            </a:r>
            <a:endParaRPr lang="en-US" sz="1400">
              <a:solidFill>
                <a:srgbClr val="FFFFFF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Wingdings 2" pitchFamily="18" charset="2"/>
        <a:buChar char="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Wingdings 2" pitchFamily="18" charset="2"/>
        <a:buChar char="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gradFill flip="none" rotWithShape="1">
              <a:gsLst>
                <a:gs pos="0">
                  <a:srgbClr val="22FF22"/>
                </a:gs>
                <a:gs pos="65000">
                  <a:schemeClr val="accent1">
                    <a:shade val="90000"/>
                    <a:satMod val="200000"/>
                    <a:lumMod val="110000"/>
                  </a:schemeClr>
                </a:gs>
                <a:gs pos="100000">
                  <a:schemeClr val="accent1">
                    <a:tint val="90000"/>
                    <a:shade val="100000"/>
                    <a:satMod val="250000"/>
                    <a:lumMod val="150000"/>
                  </a:schemeClr>
                </a:gs>
              </a:gsLst>
              <a:lin ang="16200000" scaled="1"/>
              <a:tileRect/>
            </a:gradFill>
            <a:ln w="31750" cap="flat" cmpd="sng" algn="ctr">
              <a:noFill/>
              <a:prstDash val="solid"/>
            </a:ln>
            <a:effectLst>
              <a:reflection blurRad="12700" stA="25000" endPos="15000" dist="50800" dir="5400000" sy="-100000" rotWithShape="0"/>
            </a:effectLst>
            <a:extLst>
              <a:ext uri="{91240B29-F687-4F45-9708-019B960494DF}">
                <a14:hiddenLine xmlns:a14="http://schemas.microsoft.com/office/drawing/2010/main" w="31750" cap="flat" cmpd="sng" algn="ctr">
                  <a:solidFill>
                    <a:schemeClr val="accent1"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gradFill flip="none" rotWithShape="1">
              <a:gsLst>
                <a:gs pos="0">
                  <a:srgbClr val="22FF22"/>
                </a:gs>
                <a:gs pos="65000">
                  <a:schemeClr val="accent1">
                    <a:shade val="90000"/>
                    <a:satMod val="200000"/>
                    <a:lumMod val="110000"/>
                  </a:schemeClr>
                </a:gs>
                <a:gs pos="100000">
                  <a:schemeClr val="accent1">
                    <a:tint val="90000"/>
                    <a:shade val="100000"/>
                    <a:satMod val="250000"/>
                    <a:lumMod val="150000"/>
                  </a:schemeClr>
                </a:gs>
              </a:gsLst>
              <a:lin ang="16200000" scaled="1"/>
              <a:tileRect/>
            </a:gradFill>
            <a:ln w="31750" cap="flat" cmpd="sng" algn="ctr">
              <a:noFill/>
              <a:prstDash val="solid"/>
            </a:ln>
            <a:effectLst>
              <a:reflection blurRad="12700" stA="25000" endPos="15000" dist="50800" dir="5400000" sy="-100000" rotWithShape="0"/>
            </a:effectLst>
            <a:extLst>
              <a:ext uri="{91240B29-F687-4F45-9708-019B960494DF}">
                <a14:hiddenLine xmlns:a14="http://schemas.microsoft.com/office/drawing/2010/main" w="31750" cap="flat" cmpd="sng" algn="ctr">
                  <a:solidFill>
                    <a:schemeClr val="accent1"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50000"/>
                    <a:satMod val="110000"/>
                    <a:lumMod val="70000"/>
                    <a:alpha val="0"/>
                  </a:schemeClr>
                </a:gs>
                <a:gs pos="65000">
                  <a:schemeClr val="accent1">
                    <a:shade val="90000"/>
                    <a:satMod val="200000"/>
                    <a:lumMod val="110000"/>
                    <a:alpha val="0"/>
                  </a:schemeClr>
                </a:gs>
                <a:gs pos="100000">
                  <a:schemeClr val="accent1">
                    <a:tint val="90000"/>
                    <a:shade val="100000"/>
                    <a:satMod val="250000"/>
                    <a:lumMod val="150000"/>
                    <a:alpha val="0"/>
                  </a:schemeClr>
                </a:gs>
              </a:gsLst>
              <a:lin ang="16200000" scaled="1"/>
              <a:tileRect/>
            </a:gradFill>
            <a:ln w="31750" cap="flat" cmpd="sng" algn="ctr">
              <a:noFill/>
              <a:prstDash val="solid"/>
            </a:ln>
            <a:effectLst>
              <a:reflection blurRad="12700" stA="25000" endPos="15000" dist="50800" dir="5400000" sy="-100000" rotWithShape="0"/>
            </a:effectLst>
            <a:extLst>
              <a:ext uri="{91240B29-F687-4F45-9708-019B960494DF}">
                <a14:hiddenLine xmlns:a14="http://schemas.microsoft.com/office/drawing/2010/main" w="31750" cap="flat" cmpd="sng" algn="ctr">
                  <a:solidFill>
                    <a:schemeClr val="accent1"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FFFFFF"/>
                  </a:solidFill>
                </a:rPr>
                <a:t>67%</a:t>
              </a:r>
              <a:endParaRPr lang="en-US" sz="2800">
                <a:solidFill>
                  <a:srgbClr val="FFFFFF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50000"/>
                    <a:satMod val="110000"/>
                    <a:lumMod val="70000"/>
                    <a:alpha val="0"/>
                  </a:schemeClr>
                </a:gs>
                <a:gs pos="65000">
                  <a:schemeClr val="accent1">
                    <a:shade val="90000"/>
                    <a:satMod val="200000"/>
                    <a:lumMod val="110000"/>
                    <a:alpha val="0"/>
                  </a:schemeClr>
                </a:gs>
                <a:gs pos="100000">
                  <a:schemeClr val="accent1">
                    <a:tint val="90000"/>
                    <a:shade val="100000"/>
                    <a:satMod val="250000"/>
                    <a:lumMod val="150000"/>
                    <a:alpha val="0"/>
                  </a:schemeClr>
                </a:gs>
              </a:gsLst>
              <a:lin ang="16200000" scaled="1"/>
              <a:tileRect/>
            </a:gradFill>
            <a:ln w="31750" cap="flat" cmpd="sng" algn="ctr">
              <a:noFill/>
              <a:prstDash val="solid"/>
            </a:ln>
            <a:effectLst>
              <a:reflection blurRad="12700" stA="25000" endPos="15000" dist="50800" dir="5400000" sy="-100000" rotWithShape="0"/>
            </a:effectLst>
            <a:extLst>
              <a:ext uri="{91240B29-F687-4F45-9708-019B960494DF}">
                <a14:hiddenLine xmlns:a14="http://schemas.microsoft.com/office/drawing/2010/main" w="31750" cap="flat" cmpd="sng" algn="ctr">
                  <a:solidFill>
                    <a:schemeClr val="accent1"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FFFFFF"/>
                  </a:solidFill>
                </a:rPr>
                <a:t>33%</a:t>
              </a:r>
              <a:endParaRPr lang="en-US" sz="2800">
                <a:solidFill>
                  <a:srgbClr val="FFFFFF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50000"/>
                    <a:satMod val="110000"/>
                    <a:lumMod val="70000"/>
                    <a:alpha val="0"/>
                  </a:schemeClr>
                </a:gs>
                <a:gs pos="65000">
                  <a:schemeClr val="accent1">
                    <a:shade val="90000"/>
                    <a:satMod val="200000"/>
                    <a:lumMod val="110000"/>
                    <a:alpha val="0"/>
                  </a:schemeClr>
                </a:gs>
                <a:gs pos="100000">
                  <a:schemeClr val="accent1">
                    <a:tint val="90000"/>
                    <a:shade val="100000"/>
                    <a:satMod val="250000"/>
                    <a:lumMod val="150000"/>
                    <a:alpha val="0"/>
                  </a:schemeClr>
                </a:gs>
              </a:gsLst>
              <a:lin ang="16200000" scaled="1"/>
              <a:tileRect/>
            </a:gradFill>
            <a:ln w="31750" cap="flat" cmpd="sng" algn="ctr">
              <a:noFill/>
              <a:prstDash val="solid"/>
            </a:ln>
            <a:effectLst>
              <a:reflection blurRad="12700" stA="25000" endPos="15000" dist="50800" dir="5400000" sy="-100000" rotWithShape="0"/>
            </a:effectLst>
            <a:extLst>
              <a:ext uri="{91240B29-F687-4F45-9708-019B960494DF}">
                <a14:hiddenLine xmlns:a14="http://schemas.microsoft.com/office/drawing/2010/main" w="31750" cap="flat" cmpd="sng" algn="ctr">
                  <a:solidFill>
                    <a:schemeClr val="accent1"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FFFFFF"/>
                  </a:solidFill>
                </a:rPr>
                <a:t>100%</a:t>
              </a:r>
              <a:endParaRPr lang="en-US" sz="2800">
                <a:solidFill>
                  <a:srgbClr val="FFFFFF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50000"/>
                    <a:satMod val="110000"/>
                    <a:lumMod val="70000"/>
                    <a:alpha val="0"/>
                  </a:schemeClr>
                </a:gs>
                <a:gs pos="65000">
                  <a:schemeClr val="accent1">
                    <a:shade val="90000"/>
                    <a:satMod val="200000"/>
                    <a:lumMod val="110000"/>
                    <a:alpha val="0"/>
                  </a:schemeClr>
                </a:gs>
                <a:gs pos="100000">
                  <a:schemeClr val="accent1">
                    <a:tint val="90000"/>
                    <a:shade val="100000"/>
                    <a:satMod val="250000"/>
                    <a:lumMod val="150000"/>
                    <a:alpha val="0"/>
                  </a:schemeClr>
                </a:gs>
              </a:gsLst>
              <a:lin ang="16200000" scaled="1"/>
              <a:tileRect/>
            </a:gradFill>
            <a:ln w="31750" cap="flat" cmpd="sng" algn="ctr">
              <a:noFill/>
              <a:prstDash val="solid"/>
            </a:ln>
            <a:effectLst>
              <a:reflection blurRad="12700" stA="25000" endPos="15000" dist="50800" dir="5400000" sy="-100000" rotWithShape="0"/>
            </a:effectLst>
            <a:extLst>
              <a:ext uri="{91240B29-F687-4F45-9708-019B960494DF}">
                <a14:hiddenLine xmlns:a14="http://schemas.microsoft.com/office/drawing/2010/main" w="31750" cap="flat" cmpd="sng" algn="ctr">
                  <a:solidFill>
                    <a:schemeClr val="accent1"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FFFFFF"/>
                  </a:solidFill>
                </a:rPr>
                <a:t>100%</a:t>
              </a:r>
              <a:endParaRPr lang="en-US" sz="2800">
                <a:solidFill>
                  <a:srgbClr val="FFFFFF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50000"/>
                    <a:satMod val="110000"/>
                    <a:lumMod val="70000"/>
                    <a:alpha val="0"/>
                  </a:schemeClr>
                </a:gs>
                <a:gs pos="65000">
                  <a:schemeClr val="accent1">
                    <a:shade val="90000"/>
                    <a:satMod val="200000"/>
                    <a:lumMod val="110000"/>
                    <a:alpha val="0"/>
                  </a:schemeClr>
                </a:gs>
                <a:gs pos="100000">
                  <a:schemeClr val="accent1">
                    <a:tint val="90000"/>
                    <a:shade val="100000"/>
                    <a:satMod val="250000"/>
                    <a:lumMod val="150000"/>
                    <a:alpha val="0"/>
                  </a:schemeClr>
                </a:gs>
              </a:gsLst>
              <a:lin ang="16200000" scaled="1"/>
              <a:tileRect/>
            </a:gradFill>
            <a:ln w="31750" cap="flat" cmpd="sng" algn="ctr">
              <a:noFill/>
              <a:prstDash val="solid"/>
            </a:ln>
            <a:effectLst>
              <a:reflection blurRad="12700" stA="25000" endPos="15000" dist="50800" dir="5400000" sy="-100000" rotWithShape="0"/>
            </a:effectLst>
            <a:extLst>
              <a:ext uri="{91240B29-F687-4F45-9708-019B960494DF}">
                <a14:hiddenLine xmlns:a14="http://schemas.microsoft.com/office/drawing/2010/main" w="31750" cap="flat" cmpd="sng" algn="ctr">
                  <a:solidFill>
                    <a:schemeClr val="accent1"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FFFFFF"/>
                  </a:solidFill>
                </a:rPr>
                <a:t>67%</a:t>
              </a:r>
              <a:endParaRPr lang="en-US" sz="2800">
                <a:solidFill>
                  <a:srgbClr val="FFFFFF"/>
                </a:solidFill>
              </a:endParaRP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gradFill flip="none" rotWithShape="1">
              <a:gsLst>
                <a:gs pos="0">
                  <a:srgbClr val="FF2222"/>
                </a:gs>
                <a:gs pos="65000">
                  <a:schemeClr val="accent1">
                    <a:shade val="90000"/>
                    <a:satMod val="200000"/>
                    <a:lumMod val="110000"/>
                  </a:schemeClr>
                </a:gs>
                <a:gs pos="100000">
                  <a:schemeClr val="accent1">
                    <a:tint val="90000"/>
                    <a:shade val="100000"/>
                    <a:satMod val="250000"/>
                    <a:lumMod val="150000"/>
                  </a:schemeClr>
                </a:gs>
              </a:gsLst>
              <a:lin ang="16200000" scaled="1"/>
              <a:tileRect/>
            </a:gradFill>
            <a:ln w="31750" cap="flat" cmpd="sng" algn="ctr">
              <a:noFill/>
              <a:prstDash val="solid"/>
            </a:ln>
            <a:effectLst>
              <a:reflection blurRad="12700" stA="25000" endPos="15000" dist="50800" dir="5400000" sy="-100000" rotWithShape="0"/>
            </a:effectLst>
            <a:extLst>
              <a:ext uri="{91240B29-F687-4F45-9708-019B960494DF}">
                <a14:hiddenLine xmlns:a14="http://schemas.microsoft.com/office/drawing/2010/main" w="31750" cap="flat" cmpd="sng" algn="ctr">
                  <a:solidFill>
                    <a:schemeClr val="accent1"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gradFill flip="none" rotWithShape="1">
              <a:gsLst>
                <a:gs pos="0">
                  <a:srgbClr val="FF2222"/>
                </a:gs>
                <a:gs pos="65000">
                  <a:schemeClr val="accent1">
                    <a:shade val="90000"/>
                    <a:satMod val="200000"/>
                    <a:lumMod val="110000"/>
                  </a:schemeClr>
                </a:gs>
                <a:gs pos="100000">
                  <a:schemeClr val="accent1">
                    <a:tint val="90000"/>
                    <a:shade val="100000"/>
                    <a:satMod val="250000"/>
                    <a:lumMod val="150000"/>
                  </a:schemeClr>
                </a:gs>
              </a:gsLst>
              <a:lin ang="16200000" scaled="1"/>
              <a:tileRect/>
            </a:gradFill>
            <a:ln w="31750" cap="flat" cmpd="sng" algn="ctr">
              <a:noFill/>
              <a:prstDash val="solid"/>
            </a:ln>
            <a:effectLst>
              <a:reflection blurRad="12700" stA="25000" endPos="15000" dist="50800" dir="5400000" sy="-100000" rotWithShape="0"/>
            </a:effectLst>
            <a:extLst>
              <a:ext uri="{91240B29-F687-4F45-9708-019B960494DF}">
                <a14:hiddenLine xmlns:a14="http://schemas.microsoft.com/office/drawing/2010/main" w="31750" cap="flat" cmpd="sng" algn="ctr">
                  <a:solidFill>
                    <a:schemeClr val="accent1"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gradFill flip="none" rotWithShape="1">
              <a:gsLst>
                <a:gs pos="0">
                  <a:srgbClr val="FF2222"/>
                </a:gs>
                <a:gs pos="65000">
                  <a:schemeClr val="accent1">
                    <a:shade val="90000"/>
                    <a:satMod val="200000"/>
                    <a:lumMod val="110000"/>
                  </a:schemeClr>
                </a:gs>
                <a:gs pos="100000">
                  <a:schemeClr val="accent1">
                    <a:tint val="90000"/>
                    <a:shade val="100000"/>
                    <a:satMod val="250000"/>
                    <a:lumMod val="150000"/>
                  </a:schemeClr>
                </a:gs>
              </a:gsLst>
              <a:lin ang="16200000" scaled="1"/>
              <a:tileRect/>
            </a:gradFill>
            <a:ln w="31750" cap="flat" cmpd="sng" algn="ctr">
              <a:noFill/>
              <a:prstDash val="solid"/>
            </a:ln>
            <a:effectLst>
              <a:reflection blurRad="12700" stA="25000" endPos="15000" dist="50800" dir="5400000" sy="-100000" rotWithShape="0"/>
            </a:effectLst>
            <a:extLst>
              <a:ext uri="{91240B29-F687-4F45-9708-019B960494DF}">
                <a14:hiddenLine xmlns:a14="http://schemas.microsoft.com/office/drawing/2010/main" w="31750" cap="flat" cmpd="sng" algn="ctr">
                  <a:solidFill>
                    <a:schemeClr val="accent1"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50000"/>
                    <a:satMod val="110000"/>
                    <a:lumMod val="70000"/>
                    <a:alpha val="0"/>
                  </a:schemeClr>
                </a:gs>
                <a:gs pos="65000">
                  <a:schemeClr val="accent1">
                    <a:shade val="90000"/>
                    <a:satMod val="200000"/>
                    <a:lumMod val="110000"/>
                    <a:alpha val="0"/>
                  </a:schemeClr>
                </a:gs>
                <a:gs pos="100000">
                  <a:schemeClr val="accent1">
                    <a:tint val="90000"/>
                    <a:shade val="100000"/>
                    <a:satMod val="250000"/>
                    <a:lumMod val="150000"/>
                    <a:alpha val="0"/>
                  </a:schemeClr>
                </a:gs>
              </a:gsLst>
              <a:lin ang="16200000" scaled="1"/>
              <a:tileRect/>
            </a:gradFill>
            <a:ln w="31750" cap="flat" cmpd="sng" algn="ctr">
              <a:noFill/>
              <a:prstDash val="solid"/>
            </a:ln>
            <a:effectLst>
              <a:reflection blurRad="12700" stA="25000" endPos="15000" dist="50800" dir="5400000" sy="-100000" rotWithShape="0"/>
            </a:effectLst>
            <a:extLst>
              <a:ext uri="{91240B29-F687-4F45-9708-019B960494DF}">
                <a14:hiddenLine xmlns:a14="http://schemas.microsoft.com/office/drawing/2010/main" w="31750" cap="flat" cmpd="sng" algn="ctr">
                  <a:solidFill>
                    <a:schemeClr val="accent1"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FFFFFF"/>
                  </a:solidFill>
                </a:rPr>
                <a:t>A*</a:t>
              </a:r>
              <a:endParaRPr lang="en-US" sz="2800">
                <a:solidFill>
                  <a:srgbClr val="FFFFFF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50000"/>
                    <a:satMod val="110000"/>
                    <a:lumMod val="70000"/>
                    <a:alpha val="0"/>
                  </a:schemeClr>
                </a:gs>
                <a:gs pos="65000">
                  <a:schemeClr val="accent1">
                    <a:shade val="90000"/>
                    <a:satMod val="200000"/>
                    <a:lumMod val="110000"/>
                    <a:alpha val="0"/>
                  </a:schemeClr>
                </a:gs>
                <a:gs pos="100000">
                  <a:schemeClr val="accent1">
                    <a:tint val="90000"/>
                    <a:shade val="100000"/>
                    <a:satMod val="250000"/>
                    <a:lumMod val="150000"/>
                    <a:alpha val="0"/>
                  </a:schemeClr>
                </a:gs>
              </a:gsLst>
              <a:lin ang="16200000" scaled="1"/>
              <a:tileRect/>
            </a:gradFill>
            <a:ln w="31750" cap="flat" cmpd="sng" algn="ctr">
              <a:noFill/>
              <a:prstDash val="solid"/>
            </a:ln>
            <a:effectLst>
              <a:reflection blurRad="12700" stA="25000" endPos="15000" dist="50800" dir="5400000" sy="-100000" rotWithShape="0"/>
            </a:effectLst>
            <a:extLst>
              <a:ext uri="{91240B29-F687-4F45-9708-019B960494DF}">
                <a14:hiddenLine xmlns:a14="http://schemas.microsoft.com/office/drawing/2010/main" w="31750" cap="flat" cmpd="sng" algn="ctr">
                  <a:solidFill>
                    <a:schemeClr val="accent1"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FFFFFF"/>
                  </a:solidFill>
                </a:rPr>
                <a:t>B*</a:t>
              </a:r>
              <a:endParaRPr lang="en-US" sz="2800">
                <a:solidFill>
                  <a:srgbClr val="FFFFFF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50000"/>
                    <a:satMod val="110000"/>
                    <a:lumMod val="70000"/>
                    <a:alpha val="0"/>
                  </a:schemeClr>
                </a:gs>
                <a:gs pos="65000">
                  <a:schemeClr val="accent1">
                    <a:shade val="90000"/>
                    <a:satMod val="200000"/>
                    <a:lumMod val="110000"/>
                    <a:alpha val="0"/>
                  </a:schemeClr>
                </a:gs>
                <a:gs pos="100000">
                  <a:schemeClr val="accent1">
                    <a:tint val="90000"/>
                    <a:shade val="100000"/>
                    <a:satMod val="250000"/>
                    <a:lumMod val="150000"/>
                    <a:alpha val="0"/>
                  </a:schemeClr>
                </a:gs>
              </a:gsLst>
              <a:lin ang="16200000" scaled="1"/>
              <a:tileRect/>
            </a:gradFill>
            <a:ln w="31750" cap="flat" cmpd="sng" algn="ctr">
              <a:noFill/>
              <a:prstDash val="solid"/>
            </a:ln>
            <a:effectLst>
              <a:reflection blurRad="12700" stA="25000" endPos="15000" dist="50800" dir="5400000" sy="-100000" rotWithShape="0"/>
            </a:effectLst>
            <a:extLst>
              <a:ext uri="{91240B29-F687-4F45-9708-019B960494DF}">
                <a14:hiddenLine xmlns:a14="http://schemas.microsoft.com/office/drawing/2010/main" w="31750" cap="flat" cmpd="sng" algn="ctr">
                  <a:solidFill>
                    <a:schemeClr val="accent1"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FFFFFF"/>
                  </a:solidFill>
                </a:rPr>
                <a:t>C</a:t>
              </a:r>
              <a:endParaRPr lang="en-US" sz="2800">
                <a:solidFill>
                  <a:srgbClr val="FFFFFF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50000"/>
                    <a:satMod val="110000"/>
                    <a:lumMod val="70000"/>
                    <a:alpha val="0"/>
                  </a:schemeClr>
                </a:gs>
                <a:gs pos="65000">
                  <a:schemeClr val="accent1">
                    <a:shade val="90000"/>
                    <a:satMod val="200000"/>
                    <a:lumMod val="110000"/>
                    <a:alpha val="0"/>
                  </a:schemeClr>
                </a:gs>
                <a:gs pos="100000">
                  <a:schemeClr val="accent1">
                    <a:tint val="90000"/>
                    <a:shade val="100000"/>
                    <a:satMod val="250000"/>
                    <a:lumMod val="150000"/>
                    <a:alpha val="0"/>
                  </a:schemeClr>
                </a:gs>
              </a:gsLst>
              <a:lin ang="16200000" scaled="1"/>
              <a:tileRect/>
            </a:gradFill>
            <a:ln w="31750" cap="flat" cmpd="sng" algn="ctr">
              <a:noFill/>
              <a:prstDash val="solid"/>
            </a:ln>
            <a:effectLst>
              <a:reflection blurRad="12700" stA="25000" endPos="15000" dist="50800" dir="5400000" sy="-100000" rotWithShape="0"/>
            </a:effectLst>
            <a:extLst>
              <a:ext uri="{91240B29-F687-4F45-9708-019B960494DF}">
                <a14:hiddenLine xmlns:a14="http://schemas.microsoft.com/office/drawing/2010/main" w="31750" cap="flat" cmpd="sng" algn="ctr">
                  <a:solidFill>
                    <a:schemeClr val="accent1"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FFFFFF"/>
                  </a:solidFill>
                </a:rPr>
                <a:t>D</a:t>
              </a:r>
              <a:endParaRPr lang="en-US" sz="2800">
                <a:solidFill>
                  <a:srgbClr val="FFFFFF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50000"/>
                    <a:satMod val="110000"/>
                    <a:lumMod val="70000"/>
                    <a:alpha val="0"/>
                  </a:schemeClr>
                </a:gs>
                <a:gs pos="65000">
                  <a:schemeClr val="accent1">
                    <a:shade val="90000"/>
                    <a:satMod val="200000"/>
                    <a:lumMod val="110000"/>
                    <a:alpha val="0"/>
                  </a:schemeClr>
                </a:gs>
                <a:gs pos="100000">
                  <a:schemeClr val="accent1">
                    <a:tint val="90000"/>
                    <a:shade val="100000"/>
                    <a:satMod val="250000"/>
                    <a:lumMod val="150000"/>
                    <a:alpha val="0"/>
                  </a:schemeClr>
                </a:gs>
              </a:gsLst>
              <a:lin ang="16200000" scaled="1"/>
              <a:tileRect/>
            </a:gradFill>
            <a:ln w="31750" cap="flat" cmpd="sng" algn="ctr">
              <a:noFill/>
              <a:prstDash val="solid"/>
            </a:ln>
            <a:effectLst>
              <a:reflection blurRad="12700" stA="25000" endPos="15000" dist="50800" dir="5400000" sy="-100000" rotWithShape="0"/>
            </a:effectLst>
            <a:extLst>
              <a:ext uri="{91240B29-F687-4F45-9708-019B960494DF}">
                <a14:hiddenLine xmlns:a14="http://schemas.microsoft.com/office/drawing/2010/main" w="31750" cap="flat" cmpd="sng" algn="ctr">
                  <a:solidFill>
                    <a:schemeClr val="accent1"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FFFFFF"/>
                  </a:solidFill>
                </a:rPr>
                <a:t>E</a:t>
              </a:r>
              <a:endParaRPr lang="en-US" sz="2800">
                <a:solidFill>
                  <a:srgbClr val="FFFFFF"/>
                </a:solidFill>
              </a:endParaRP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50000"/>
                    <a:satMod val="110000"/>
                    <a:lumMod val="70000"/>
                    <a:alpha val="0"/>
                  </a:schemeClr>
                </a:gs>
                <a:gs pos="65000">
                  <a:schemeClr val="accent1">
                    <a:shade val="90000"/>
                    <a:satMod val="200000"/>
                    <a:lumMod val="110000"/>
                    <a:alpha val="0"/>
                  </a:schemeClr>
                </a:gs>
                <a:gs pos="100000">
                  <a:schemeClr val="accent1">
                    <a:tint val="90000"/>
                    <a:shade val="100000"/>
                    <a:satMod val="250000"/>
                    <a:lumMod val="150000"/>
                    <a:alpha val="0"/>
                  </a:schemeClr>
                </a:gs>
              </a:gsLst>
              <a:lin ang="16200000" scaled="1"/>
              <a:tileRect/>
            </a:gradFill>
            <a:ln w="31750" cap="flat" cmpd="sng" algn="ctr">
              <a:noFill/>
              <a:prstDash val="solid"/>
            </a:ln>
            <a:effectLst>
              <a:reflection blurRad="12700" stA="25000" endPos="15000" dist="50800" dir="5400000" sy="-100000" rotWithShape="0"/>
            </a:effectLst>
            <a:extLst>
              <a:ext uri="{91240B29-F687-4F45-9708-019B960494DF}">
                <a14:hiddenLine xmlns:a14="http://schemas.microsoft.com/office/drawing/2010/main" w="31750" cap="flat" cmpd="sng" algn="ctr">
                  <a:solidFill>
                    <a:schemeClr val="accent1"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FFFFFF"/>
                  </a:solidFill>
                </a:rPr>
                <a:t>0</a:t>
              </a:r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50000"/>
                    <a:satMod val="110000"/>
                    <a:lumMod val="70000"/>
                    <a:alpha val="0"/>
                  </a:schemeClr>
                </a:gs>
                <a:gs pos="65000">
                  <a:schemeClr val="accent1">
                    <a:shade val="90000"/>
                    <a:satMod val="200000"/>
                    <a:lumMod val="110000"/>
                    <a:alpha val="0"/>
                  </a:schemeClr>
                </a:gs>
                <a:gs pos="100000">
                  <a:schemeClr val="accent1">
                    <a:tint val="90000"/>
                    <a:shade val="100000"/>
                    <a:satMod val="250000"/>
                    <a:lumMod val="150000"/>
                    <a:alpha val="0"/>
                  </a:schemeClr>
                </a:gs>
              </a:gsLst>
              <a:lin ang="16200000" scaled="1"/>
              <a:tileRect/>
            </a:gradFill>
            <a:ln w="31750" cap="flat" cmpd="sng" algn="ctr">
              <a:noFill/>
              <a:prstDash val="solid"/>
            </a:ln>
            <a:effectLst>
              <a:reflection blurRad="12700" stA="25000" endPos="15000" dist="50800" dir="5400000" sy="-100000" rotWithShape="0"/>
            </a:effectLst>
            <a:extLst>
              <a:ext uri="{91240B29-F687-4F45-9708-019B960494DF}">
                <a14:hiddenLine xmlns:a14="http://schemas.microsoft.com/office/drawing/2010/main" w="31750" cap="flat" cmpd="sng" algn="ctr">
                  <a:solidFill>
                    <a:schemeClr val="accent1"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FFFFFF"/>
                  </a:solidFill>
                </a:rPr>
                <a:t>1</a:t>
              </a:r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50000"/>
                    <a:satMod val="110000"/>
                    <a:lumMod val="70000"/>
                    <a:alpha val="0"/>
                  </a:schemeClr>
                </a:gs>
                <a:gs pos="65000">
                  <a:schemeClr val="accent1">
                    <a:shade val="90000"/>
                    <a:satMod val="200000"/>
                    <a:lumMod val="110000"/>
                    <a:alpha val="0"/>
                  </a:schemeClr>
                </a:gs>
                <a:gs pos="100000">
                  <a:schemeClr val="accent1">
                    <a:tint val="90000"/>
                    <a:shade val="100000"/>
                    <a:satMod val="250000"/>
                    <a:lumMod val="150000"/>
                    <a:alpha val="0"/>
                  </a:schemeClr>
                </a:gs>
              </a:gsLst>
              <a:lin ang="16200000" scaled="1"/>
              <a:tileRect/>
            </a:gradFill>
            <a:ln w="31750" cap="flat" cmpd="sng" algn="ctr">
              <a:noFill/>
              <a:prstDash val="solid"/>
            </a:ln>
            <a:effectLst>
              <a:reflection blurRad="12700" stA="25000" endPos="15000" dist="50800" dir="5400000" sy="-100000" rotWithShape="0"/>
            </a:effectLst>
            <a:extLst>
              <a:ext uri="{91240B29-F687-4F45-9708-019B960494DF}">
                <a14:hiddenLine xmlns:a14="http://schemas.microsoft.com/office/drawing/2010/main" w="31750" cap="flat" cmpd="sng" algn="ctr">
                  <a:solidFill>
                    <a:schemeClr val="accent1"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FFFFFF"/>
                  </a:solidFill>
                </a:rPr>
                <a:t>2</a:t>
              </a:r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50000"/>
                    <a:satMod val="110000"/>
                    <a:lumMod val="70000"/>
                    <a:alpha val="0"/>
                  </a:schemeClr>
                </a:gs>
                <a:gs pos="65000">
                  <a:schemeClr val="accent1">
                    <a:shade val="90000"/>
                    <a:satMod val="200000"/>
                    <a:lumMod val="110000"/>
                    <a:alpha val="0"/>
                  </a:schemeClr>
                </a:gs>
                <a:gs pos="100000">
                  <a:schemeClr val="accent1">
                    <a:tint val="90000"/>
                    <a:shade val="100000"/>
                    <a:satMod val="250000"/>
                    <a:lumMod val="150000"/>
                    <a:alpha val="0"/>
                  </a:schemeClr>
                </a:gs>
              </a:gsLst>
              <a:lin ang="16200000" scaled="1"/>
              <a:tileRect/>
            </a:gradFill>
            <a:ln w="31750" cap="flat" cmpd="sng" algn="ctr">
              <a:noFill/>
              <a:prstDash val="solid"/>
            </a:ln>
            <a:effectLst>
              <a:reflection blurRad="12700" stA="25000" endPos="15000" dist="50800" dir="5400000" sy="-100000" rotWithShape="0"/>
            </a:effectLst>
            <a:extLst>
              <a:ext uri="{91240B29-F687-4F45-9708-019B960494DF}">
                <a14:hiddenLine xmlns:a14="http://schemas.microsoft.com/office/drawing/2010/main" w="31750" cap="flat" cmpd="sng" algn="ctr">
                  <a:solidFill>
                    <a:schemeClr val="accent1"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FFFFFF"/>
                  </a:solidFill>
                </a:rPr>
                <a:t>3</a:t>
              </a:r>
              <a:endParaRPr lang="en-US" sz="2000">
                <a:solidFill>
                  <a:srgbClr val="FFFFFF"/>
                </a:solidFill>
              </a:endParaRPr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Wingdings 2" pitchFamily="18" charset="2"/>
        <a:buChar char="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Wingdings 2" pitchFamily="18" charset="2"/>
        <a:buChar char="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Isolationism</a:t>
            </a:r>
            <a:endParaRPr lang="en-US" i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15102" y="1600200"/>
            <a:ext cx="3925353" cy="4639235"/>
          </a:xfrm>
        </p:spPr>
        <p:txBody>
          <a:bodyPr/>
          <a:lstStyle/>
          <a:p>
            <a:r>
              <a:rPr lang="en-US" b="1" u="sng" dirty="0" smtClean="0">
                <a:solidFill>
                  <a:schemeClr val="accent3"/>
                </a:solidFill>
              </a:rPr>
              <a:t>Definition:</a:t>
            </a:r>
            <a:r>
              <a:rPr lang="en-US" b="1" dirty="0" smtClean="0"/>
              <a:t> </a:t>
            </a:r>
            <a:r>
              <a:rPr lang="en-US" dirty="0" smtClean="0"/>
              <a:t>A policy of avoiding political or military involvement with other countries</a:t>
            </a:r>
          </a:p>
          <a:p>
            <a:r>
              <a:rPr lang="en-US" b="1" u="sng" dirty="0" smtClean="0">
                <a:solidFill>
                  <a:srgbClr val="CCFF33"/>
                </a:solidFill>
              </a:rPr>
              <a:t>Who:</a:t>
            </a:r>
            <a:r>
              <a:rPr lang="en-US" dirty="0" smtClean="0"/>
              <a:t> The United States supported isolationism</a:t>
            </a:r>
          </a:p>
          <a:p>
            <a:r>
              <a:rPr lang="en-US" b="1" u="sng" dirty="0" smtClean="0">
                <a:solidFill>
                  <a:srgbClr val="CCFF33"/>
                </a:solidFill>
              </a:rPr>
              <a:t>Why:</a:t>
            </a:r>
            <a:r>
              <a:rPr lang="en-US" dirty="0" smtClean="0"/>
              <a:t> They believed that involvement in WWI had cost the nation too much</a:t>
            </a:r>
            <a:endParaRPr lang="en-US" dirty="0"/>
          </a:p>
        </p:txBody>
      </p:sp>
      <p:pic>
        <p:nvPicPr>
          <p:cNvPr id="6" name="Picture 5" descr="US Isolationism Cartoon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9" y="1600200"/>
            <a:ext cx="4310303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Spanish Civil War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 smtClean="0">
                <a:solidFill>
                  <a:schemeClr val="accent3"/>
                </a:solidFill>
              </a:rPr>
              <a:t>Background:</a:t>
            </a:r>
          </a:p>
          <a:p>
            <a:r>
              <a:rPr lang="en-US" dirty="0" smtClean="0"/>
              <a:t>General </a:t>
            </a:r>
            <a:r>
              <a:rPr lang="en-US" dirty="0" smtClean="0"/>
              <a:t>Francisco Franco installs a fascist state</a:t>
            </a:r>
          </a:p>
          <a:p>
            <a:r>
              <a:rPr lang="en-US" dirty="0" smtClean="0"/>
              <a:t>Supported by Germany and Italy (troops, weapons, airplanes)</a:t>
            </a:r>
          </a:p>
          <a:p>
            <a:r>
              <a:rPr lang="en-US" b="1" u="sng" dirty="0" smtClean="0">
                <a:solidFill>
                  <a:srgbClr val="CCFF33"/>
                </a:solidFill>
              </a:rPr>
              <a:t>Where:</a:t>
            </a:r>
            <a:r>
              <a:rPr lang="en-US" b="1" dirty="0" smtClean="0">
                <a:solidFill>
                  <a:srgbClr val="CCFF33"/>
                </a:solidFill>
              </a:rPr>
              <a:t> </a:t>
            </a:r>
            <a:r>
              <a:rPr lang="en-US" dirty="0" smtClean="0"/>
              <a:t>Spain</a:t>
            </a:r>
            <a:endParaRPr lang="en-US" b="1" u="sng" dirty="0" smtClean="0">
              <a:solidFill>
                <a:srgbClr val="CCFF33"/>
              </a:solidFill>
            </a:endParaRPr>
          </a:p>
          <a:p>
            <a:r>
              <a:rPr lang="en-US" b="1" u="sng" dirty="0" smtClean="0">
                <a:solidFill>
                  <a:srgbClr val="CCFF33"/>
                </a:solidFill>
              </a:rPr>
              <a:t>Results:</a:t>
            </a:r>
            <a:r>
              <a:rPr lang="en-US" b="1" dirty="0" smtClean="0">
                <a:solidFill>
                  <a:srgbClr val="CCFF33"/>
                </a:solidFill>
              </a:rPr>
              <a:t> </a:t>
            </a:r>
            <a:r>
              <a:rPr lang="en-US" dirty="0" smtClean="0"/>
              <a:t>Estimated 50,000-200,000 people executed (including women and church officials); thousands of people raped and murdered; violent persecution of religion; Fascist state lasted until Franco’s death in 1975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Spanish Civil War</a:t>
            </a:r>
            <a:endParaRPr lang="en-US" i="1" dirty="0"/>
          </a:p>
        </p:txBody>
      </p:sp>
      <p:pic>
        <p:nvPicPr>
          <p:cNvPr id="5" name="Picture 4" descr="Spanish-Wa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417638"/>
            <a:ext cx="6400800" cy="51619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Spanish Civil War</a:t>
            </a:r>
            <a:endParaRPr lang="en-US" i="1" dirty="0"/>
          </a:p>
        </p:txBody>
      </p:sp>
      <p:pic>
        <p:nvPicPr>
          <p:cNvPr id="4" name="Picture 3" descr="Barcelona_bomb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417638"/>
            <a:ext cx="7620000" cy="4972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German Aggression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1854" y="1600200"/>
            <a:ext cx="2701146" cy="4639235"/>
          </a:xfrm>
        </p:spPr>
        <p:txBody>
          <a:bodyPr>
            <a:normAutofit lnSpcReduction="10000"/>
          </a:bodyPr>
          <a:lstStyle/>
          <a:p>
            <a:r>
              <a:rPr lang="en-US" b="1" u="sng" dirty="0" smtClean="0">
                <a:solidFill>
                  <a:srgbClr val="CCFF33"/>
                </a:solidFill>
              </a:rPr>
              <a:t>Where:</a:t>
            </a:r>
            <a:r>
              <a:rPr lang="en-US" b="1" dirty="0" smtClean="0">
                <a:solidFill>
                  <a:srgbClr val="CCFF33"/>
                </a:solidFill>
              </a:rPr>
              <a:t> </a:t>
            </a:r>
            <a:r>
              <a:rPr lang="en-US" dirty="0" smtClean="0"/>
              <a:t>Germany invades Austria, the Rhineland, and the Sudetenland</a:t>
            </a:r>
          </a:p>
          <a:p>
            <a:r>
              <a:rPr lang="en-US" b="1" u="sng" dirty="0" smtClean="0">
                <a:solidFill>
                  <a:schemeClr val="accent3"/>
                </a:solidFill>
              </a:rPr>
              <a:t>Result:</a:t>
            </a:r>
            <a:r>
              <a:rPr lang="en-US" b="1" dirty="0" smtClean="0">
                <a:solidFill>
                  <a:schemeClr val="accent3"/>
                </a:solidFill>
              </a:rPr>
              <a:t> </a:t>
            </a:r>
            <a:r>
              <a:rPr lang="en-US" dirty="0" smtClean="0"/>
              <a:t>Hitler gained power and prestige; Germany allied with Japan and Italy to form the Axis-powers</a:t>
            </a:r>
            <a:endParaRPr lang="en-US" dirty="0"/>
          </a:p>
        </p:txBody>
      </p:sp>
      <p:pic>
        <p:nvPicPr>
          <p:cNvPr id="4" name="Picture 3" descr="sudetenlan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600200"/>
            <a:ext cx="5757054" cy="4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German Aggression</a:t>
            </a:r>
            <a:endParaRPr lang="en-US" i="1" dirty="0"/>
          </a:p>
        </p:txBody>
      </p:sp>
      <p:pic>
        <p:nvPicPr>
          <p:cNvPr id="4" name="Picture 3" descr="nazi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676399"/>
            <a:ext cx="7315200" cy="50363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Year:1936</a:t>
            </a:r>
            <a:br>
              <a:rPr lang="en-US" dirty="0" smtClean="0"/>
            </a:br>
            <a:r>
              <a:rPr lang="en-US" dirty="0" smtClean="0"/>
              <a:t>Author: David Low</a:t>
            </a:r>
            <a:endParaRPr lang="en-US" dirty="0"/>
          </a:p>
        </p:txBody>
      </p:sp>
      <p:pic>
        <p:nvPicPr>
          <p:cNvPr id="6" name="Content Placeholder 5" descr="Stepping Stones to Glory.gif"/>
          <p:cNvPicPr>
            <a:picLocks noGrp="1" noChangeAspect="1"/>
          </p:cNvPicPr>
          <p:nvPr>
            <p:ph idx="1"/>
          </p:nvPr>
        </p:nvPicPr>
        <p:blipFill>
          <a:blip r:embed="rId2"/>
          <a:srcRect l="-7439" r="-7439"/>
          <a:stretch>
            <a:fillRect/>
          </a:stretch>
        </p:blipFill>
        <p:spPr>
          <a:xfrm>
            <a:off x="305335" y="1417638"/>
            <a:ext cx="8632007" cy="5082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0512" y="2057400"/>
            <a:ext cx="3773488" cy="3321424"/>
          </a:xfrm>
        </p:spPr>
        <p:txBody>
          <a:bodyPr>
            <a:normAutofit/>
          </a:bodyPr>
          <a:lstStyle/>
          <a:p>
            <a:r>
              <a:rPr lang="en-US" dirty="0" smtClean="0"/>
              <a:t>Year: 1941</a:t>
            </a:r>
            <a:br>
              <a:rPr lang="en-US" dirty="0" smtClean="0"/>
            </a:br>
            <a:r>
              <a:rPr lang="en-US" sz="3200" dirty="0" smtClean="0"/>
              <a:t>Author: Dr. Seuss</a:t>
            </a:r>
            <a:endParaRPr lang="en-US" sz="3200" dirty="0"/>
          </a:p>
        </p:txBody>
      </p:sp>
      <p:pic>
        <p:nvPicPr>
          <p:cNvPr id="8" name="Content Placeholder 7" descr="Ho Hum Cartoon.jpg"/>
          <p:cNvPicPr>
            <a:picLocks noGrp="1" noChangeAspect="1"/>
          </p:cNvPicPr>
          <p:nvPr>
            <p:ph idx="1"/>
          </p:nvPr>
        </p:nvPicPr>
        <p:blipFill>
          <a:blip r:embed="rId2"/>
          <a:srcRect l="-58625" r="-58625"/>
          <a:stretch>
            <a:fillRect/>
          </a:stretch>
        </p:blipFill>
        <p:spPr>
          <a:xfrm>
            <a:off x="-2209801" y="381000"/>
            <a:ext cx="10689811" cy="6294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Appeasement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497353" cy="4639235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rgbClr val="CCFF33"/>
                </a:solidFill>
              </a:rPr>
              <a:t>Definition:</a:t>
            </a:r>
            <a:r>
              <a:rPr lang="en-US" b="1" dirty="0" smtClean="0">
                <a:solidFill>
                  <a:srgbClr val="CCFF33"/>
                </a:solidFill>
              </a:rPr>
              <a:t> </a:t>
            </a:r>
            <a:r>
              <a:rPr lang="en-US" dirty="0" smtClean="0"/>
              <a:t>Allowing an aggressor to do what they want in order to avoid war</a:t>
            </a:r>
          </a:p>
          <a:p>
            <a:r>
              <a:rPr lang="en-US" b="1" u="sng" dirty="0" smtClean="0">
                <a:solidFill>
                  <a:srgbClr val="CCFF33"/>
                </a:solidFill>
              </a:rPr>
              <a:t>Who:</a:t>
            </a:r>
            <a:r>
              <a:rPr lang="en-US" b="1" dirty="0" smtClean="0">
                <a:solidFill>
                  <a:srgbClr val="CCFF33"/>
                </a:solidFill>
              </a:rPr>
              <a:t> </a:t>
            </a:r>
            <a:r>
              <a:rPr lang="en-US" dirty="0" smtClean="0"/>
              <a:t>Great Britain and France</a:t>
            </a:r>
          </a:p>
          <a:p>
            <a:r>
              <a:rPr lang="en-US" b="1" u="sng" dirty="0" smtClean="0">
                <a:solidFill>
                  <a:srgbClr val="CCFF33"/>
                </a:solidFill>
              </a:rPr>
              <a:t>Why:</a:t>
            </a:r>
            <a:r>
              <a:rPr lang="en-US" b="1" dirty="0" smtClean="0">
                <a:solidFill>
                  <a:srgbClr val="CCFF33"/>
                </a:solidFill>
              </a:rPr>
              <a:t> </a:t>
            </a:r>
            <a:r>
              <a:rPr lang="en-US" dirty="0" smtClean="0"/>
              <a:t>Great Britain and France had been severely damaged by WWI.  They wanted to avoid another war in Europe.</a:t>
            </a:r>
            <a:endParaRPr lang="en-US" dirty="0"/>
          </a:p>
        </p:txBody>
      </p:sp>
      <p:pic>
        <p:nvPicPr>
          <p:cNvPr id="4" name="Picture 3" descr="appeaseme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600200"/>
            <a:ext cx="6096000" cy="4895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2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Aggression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600200"/>
            <a:ext cx="4191000" cy="4639235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rgbClr val="CCFF33"/>
                </a:solidFill>
              </a:rPr>
              <a:t>Definition:</a:t>
            </a:r>
            <a:r>
              <a:rPr lang="en-US" b="1" dirty="0" smtClean="0">
                <a:solidFill>
                  <a:srgbClr val="CCFF33"/>
                </a:solidFill>
              </a:rPr>
              <a:t> </a:t>
            </a:r>
            <a:r>
              <a:rPr lang="en-US" dirty="0" smtClean="0"/>
              <a:t>Attacking or confronting another nation</a:t>
            </a:r>
          </a:p>
          <a:p>
            <a:r>
              <a:rPr lang="en-US" b="1" u="sng" dirty="0" smtClean="0">
                <a:solidFill>
                  <a:srgbClr val="CCFF33"/>
                </a:solidFill>
              </a:rPr>
              <a:t>Who:</a:t>
            </a:r>
            <a:r>
              <a:rPr lang="en-US" b="1" dirty="0" smtClean="0">
                <a:solidFill>
                  <a:srgbClr val="CCFF33"/>
                </a:solidFill>
              </a:rPr>
              <a:t> </a:t>
            </a:r>
            <a:r>
              <a:rPr lang="en-US" dirty="0" smtClean="0"/>
              <a:t>Japan, Germany, and Italy</a:t>
            </a:r>
          </a:p>
          <a:p>
            <a:r>
              <a:rPr lang="en-US" b="1" u="sng" dirty="0" smtClean="0">
                <a:solidFill>
                  <a:srgbClr val="CCFF33"/>
                </a:solidFill>
              </a:rPr>
              <a:t>Why:</a:t>
            </a:r>
            <a:r>
              <a:rPr lang="en-US" b="1" dirty="0" smtClean="0">
                <a:solidFill>
                  <a:srgbClr val="CCFF33"/>
                </a:solidFill>
              </a:rPr>
              <a:t> </a:t>
            </a:r>
            <a:r>
              <a:rPr lang="en-US" dirty="0" smtClean="0"/>
              <a:t>Germany and Italy were both left with out territory in the Treaty of Versailles.  Japan needed to acquire raw goods to fuel their industry. </a:t>
            </a:r>
            <a:endParaRPr lang="en-US" dirty="0"/>
          </a:p>
        </p:txBody>
      </p:sp>
      <p:pic>
        <p:nvPicPr>
          <p:cNvPr id="4" name="Picture 3" descr="Picture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710" y="1600200"/>
            <a:ext cx="4393690" cy="5157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Japanese Aggression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2100" y="1600200"/>
            <a:ext cx="3467100" cy="4639235"/>
          </a:xfrm>
        </p:spPr>
        <p:txBody>
          <a:bodyPr/>
          <a:lstStyle/>
          <a:p>
            <a:r>
              <a:rPr lang="en-US" b="1" u="sng" dirty="0" smtClean="0">
                <a:solidFill>
                  <a:schemeClr val="accent3"/>
                </a:solidFill>
              </a:rPr>
              <a:t>Background</a:t>
            </a:r>
            <a:r>
              <a:rPr lang="en-US" b="1" dirty="0" smtClean="0">
                <a:solidFill>
                  <a:schemeClr val="accent3"/>
                </a:solidFill>
              </a:rPr>
              <a:t>: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smtClean="0"/>
              <a:t>Japan </a:t>
            </a:r>
            <a:r>
              <a:rPr lang="en-US" dirty="0" smtClean="0"/>
              <a:t>invades China</a:t>
            </a:r>
          </a:p>
          <a:p>
            <a:r>
              <a:rPr lang="en-US" b="1" u="sng" dirty="0" smtClean="0">
                <a:solidFill>
                  <a:srgbClr val="CCFF33"/>
                </a:solidFill>
              </a:rPr>
              <a:t>Where:</a:t>
            </a:r>
            <a:r>
              <a:rPr lang="en-US" b="1" dirty="0" smtClean="0">
                <a:solidFill>
                  <a:srgbClr val="CCFF33"/>
                </a:solidFill>
              </a:rPr>
              <a:t> </a:t>
            </a:r>
            <a:r>
              <a:rPr lang="en-US" dirty="0" smtClean="0"/>
              <a:t>Nanjing</a:t>
            </a:r>
          </a:p>
          <a:p>
            <a:r>
              <a:rPr lang="en-US" b="1" u="sng" dirty="0" smtClean="0">
                <a:solidFill>
                  <a:srgbClr val="CCFF33"/>
                </a:solidFill>
              </a:rPr>
              <a:t>Result:</a:t>
            </a:r>
            <a:r>
              <a:rPr lang="en-US" b="1" dirty="0" smtClean="0">
                <a:solidFill>
                  <a:srgbClr val="CCFF33"/>
                </a:solidFill>
              </a:rPr>
              <a:t> </a:t>
            </a:r>
            <a:r>
              <a:rPr lang="en-US" dirty="0" smtClean="0"/>
              <a:t>Hundreds of thousands of civilians and unarmed soldiers are massacred; an estimated 20,000-80,000 women were raped</a:t>
            </a:r>
            <a:endParaRPr lang="en-US" dirty="0"/>
          </a:p>
        </p:txBody>
      </p:sp>
      <p:pic>
        <p:nvPicPr>
          <p:cNvPr id="4" name="Picture 3" descr="nanj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600200"/>
            <a:ext cx="5143500" cy="4787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Nanjing Massacre</a:t>
            </a:r>
            <a:endParaRPr lang="en-US" i="1" dirty="0"/>
          </a:p>
        </p:txBody>
      </p:sp>
      <p:pic>
        <p:nvPicPr>
          <p:cNvPr id="6" name="Picture 5" descr="nanjing massac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350" y="1778000"/>
            <a:ext cx="3506177" cy="4699000"/>
          </a:xfrm>
          <a:prstGeom prst="rect">
            <a:avLst/>
          </a:prstGeom>
        </p:spPr>
      </p:pic>
      <p:pic>
        <p:nvPicPr>
          <p:cNvPr id="7" name="Picture 6" descr="Nanjing Massacre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088" y="1744408"/>
            <a:ext cx="3733800" cy="4732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Nanjing Massacre</a:t>
            </a:r>
            <a:endParaRPr lang="en-US" i="1" dirty="0"/>
          </a:p>
        </p:txBody>
      </p:sp>
      <p:pic>
        <p:nvPicPr>
          <p:cNvPr id="5" name="Picture 4" descr="nanjing-massac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350" y="1686560"/>
            <a:ext cx="3657600" cy="4892040"/>
          </a:xfrm>
          <a:prstGeom prst="rect">
            <a:avLst/>
          </a:prstGeom>
        </p:spPr>
      </p:pic>
      <p:pic>
        <p:nvPicPr>
          <p:cNvPr id="8" name="Picture 7" descr="womencld Nanjing Massac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686560"/>
            <a:ext cx="3657600" cy="4881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Italian Aggression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147" y="1600200"/>
            <a:ext cx="4350053" cy="4639235"/>
          </a:xfrm>
        </p:spPr>
        <p:txBody>
          <a:bodyPr/>
          <a:lstStyle/>
          <a:p>
            <a:r>
              <a:rPr lang="en-US" b="1" dirty="0" err="1" smtClean="0">
                <a:solidFill>
                  <a:schemeClr val="accent3"/>
                </a:solidFill>
              </a:rPr>
              <a:t>Background:</a:t>
            </a:r>
            <a:r>
              <a:rPr lang="en-US" dirty="0" err="1" smtClean="0"/>
              <a:t>Italy</a:t>
            </a:r>
            <a:r>
              <a:rPr lang="en-US" dirty="0" smtClean="0"/>
              <a:t> </a:t>
            </a:r>
            <a:r>
              <a:rPr lang="en-US" dirty="0" smtClean="0"/>
              <a:t>invades east Africa</a:t>
            </a:r>
          </a:p>
          <a:p>
            <a:r>
              <a:rPr lang="en-US" b="1" u="sng" dirty="0" smtClean="0">
                <a:solidFill>
                  <a:srgbClr val="CCFF33"/>
                </a:solidFill>
              </a:rPr>
              <a:t>Where:</a:t>
            </a:r>
            <a:r>
              <a:rPr lang="en-US" b="1" dirty="0" smtClean="0">
                <a:solidFill>
                  <a:srgbClr val="CCFF33"/>
                </a:solidFill>
              </a:rPr>
              <a:t> </a:t>
            </a:r>
            <a:r>
              <a:rPr lang="en-US" dirty="0" smtClean="0"/>
              <a:t>Ethiopia</a:t>
            </a:r>
          </a:p>
          <a:p>
            <a:r>
              <a:rPr lang="en-US" b="1" u="sng" dirty="0" smtClean="0">
                <a:solidFill>
                  <a:srgbClr val="CCFF33"/>
                </a:solidFill>
              </a:rPr>
              <a:t>Results:</a:t>
            </a:r>
            <a:r>
              <a:rPr lang="en-US" b="1" dirty="0" smtClean="0">
                <a:solidFill>
                  <a:srgbClr val="CCFF33"/>
                </a:solidFill>
              </a:rPr>
              <a:t> </a:t>
            </a:r>
            <a:r>
              <a:rPr lang="en-US" dirty="0" smtClean="0"/>
              <a:t>Italy created an east African colony; 275,000 Ethiopians killed (including civilians and Red Cross workers); forced labor camps; mutilated bodies of killed enemies; threw captives out of airplanes mid-flight</a:t>
            </a:r>
            <a:endParaRPr lang="en-US" dirty="0"/>
          </a:p>
        </p:txBody>
      </p:sp>
      <p:pic>
        <p:nvPicPr>
          <p:cNvPr id="4" name="Picture 3" descr="Ethiopi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52" y="1600200"/>
            <a:ext cx="4253895" cy="44094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Italian Aggression</a:t>
            </a:r>
            <a:endParaRPr lang="en-US" i="1" dirty="0"/>
          </a:p>
        </p:txBody>
      </p:sp>
      <p:pic>
        <p:nvPicPr>
          <p:cNvPr id="4" name="Picture 3" descr="Ethiopian invas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720850"/>
            <a:ext cx="6978650" cy="4940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350" y="107576"/>
            <a:ext cx="7856538" cy="1035424"/>
          </a:xfrm>
        </p:spPr>
        <p:txBody>
          <a:bodyPr/>
          <a:lstStyle/>
          <a:p>
            <a:r>
              <a:rPr lang="en-US" i="1" dirty="0" smtClean="0"/>
              <a:t>Italian Aggression</a:t>
            </a:r>
            <a:endParaRPr lang="en-US" i="1" dirty="0"/>
          </a:p>
        </p:txBody>
      </p:sp>
      <p:pic>
        <p:nvPicPr>
          <p:cNvPr id="5" name="Picture 4" descr="Abyssinia-Civilisatio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350" y="1417638"/>
            <a:ext cx="7856538" cy="51988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hibit">
  <a:themeElements>
    <a:clrScheme name="Exhibit">
      <a:dk1>
        <a:sysClr val="windowText" lastClr="000000"/>
      </a:dk1>
      <a:lt1>
        <a:sysClr val="window" lastClr="FFFFFF"/>
      </a:lt1>
      <a:dk2>
        <a:srgbClr val="1C3264"/>
      </a:dk2>
      <a:lt2>
        <a:srgbClr val="CCCCCC"/>
      </a:lt2>
      <a:accent1>
        <a:srgbClr val="3399FF"/>
      </a:accent1>
      <a:accent2>
        <a:srgbClr val="69FFFF"/>
      </a:accent2>
      <a:accent3>
        <a:srgbClr val="CCFF33"/>
      </a:accent3>
      <a:accent4>
        <a:srgbClr val="3333FF"/>
      </a:accent4>
      <a:accent5>
        <a:srgbClr val="9933FF"/>
      </a:accent5>
      <a:accent6>
        <a:srgbClr val="FF33FF"/>
      </a:accent6>
      <a:hlink>
        <a:srgbClr val="6699FF"/>
      </a:hlink>
      <a:folHlink>
        <a:srgbClr val="9999CC"/>
      </a:folHlink>
    </a:clrScheme>
    <a:fontScheme name="Exhibit">
      <a:majorFont>
        <a:latin typeface="Corbel"/>
        <a:ea typeface=""/>
        <a:cs typeface=""/>
        <a:font script="Jpan" typeface="ＭＳ Ｐゴシック"/>
      </a:majorFont>
      <a:minorFont>
        <a:latin typeface="Corbel"/>
        <a:ea typeface=""/>
        <a:cs typeface=""/>
        <a:font script="Jpan" typeface="ＭＳ Ｐゴシック"/>
      </a:minorFont>
    </a:fontScheme>
    <a:fmtScheme name="Exhibi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0000"/>
                <a:satMod val="110000"/>
                <a:lumMod val="70000"/>
              </a:schemeClr>
            </a:gs>
            <a:gs pos="50000">
              <a:schemeClr val="phClr">
                <a:tint val="80000"/>
                <a:satMod val="135000"/>
              </a:schemeClr>
            </a:gs>
            <a:gs pos="100000">
              <a:schemeClr val="phClr">
                <a:tint val="3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10000"/>
                <a:lumMod val="70000"/>
              </a:schemeClr>
            </a:gs>
            <a:gs pos="65000">
              <a:schemeClr val="phClr">
                <a:shade val="90000"/>
                <a:satMod val="200000"/>
                <a:lumMod val="110000"/>
              </a:schemeClr>
            </a:gs>
            <a:gs pos="100000">
              <a:schemeClr val="phClr">
                <a:tint val="90000"/>
                <a:shade val="100000"/>
                <a:satMod val="250000"/>
                <a:lumMod val="150000"/>
              </a:schemeClr>
            </a:gs>
          </a:gsLst>
          <a:lin ang="16200000" scaled="1"/>
        </a:gradFill>
      </a:fillStyleLst>
      <a:lnStyleLst>
        <a:ln w="31750" cap="flat" cmpd="sng" algn="ctr">
          <a:solidFill>
            <a:schemeClr val="phClr">
              <a:satMod val="105000"/>
            </a:schemeClr>
          </a:solidFill>
          <a:prstDash val="solid"/>
        </a:ln>
        <a:ln w="50800" cap="flat" cmpd="sng" algn="ctr">
          <a:solidFill>
            <a:schemeClr val="phClr">
              <a:alpha val="95000"/>
            </a:schemeClr>
          </a:solidFill>
          <a:prstDash val="solid"/>
        </a:ln>
        <a:ln w="50800" cap="flat" cmpd="sng" algn="ctr">
          <a:solidFill>
            <a:schemeClr val="phClr">
              <a:alpha val="9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5000" endPos="15000" dist="50800" dir="5400000" sy="-100000" rotWithShape="0"/>
          </a:effectLst>
        </a:effectStyle>
        <a:effectStyle>
          <a:effectLst>
            <a:innerShdw blurRad="76200" dist="25400" dir="5400000">
              <a:srgbClr val="FFFFFF">
                <a:alpha val="50000"/>
              </a:srgbClr>
            </a:innerShdw>
            <a:outerShdw blurRad="254000" dist="254000" dir="5400000" sx="90000" sy="-30000" rotWithShape="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54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  <a:lumMod val="30000"/>
              </a:schemeClr>
              <a:schemeClr val="phClr">
                <a:tint val="70000"/>
                <a:satMod val="500000"/>
                <a:lumMod val="5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iRespondQuestionMaster">
  <a:themeElements>
    <a:clrScheme name="Exhibit">
      <a:dk1>
        <a:sysClr val="windowText" lastClr="000000"/>
      </a:dk1>
      <a:lt1>
        <a:sysClr val="window" lastClr="FFFFFF"/>
      </a:lt1>
      <a:dk2>
        <a:srgbClr val="1C3264"/>
      </a:dk2>
      <a:lt2>
        <a:srgbClr val="CCCCCC"/>
      </a:lt2>
      <a:accent1>
        <a:srgbClr val="3399FF"/>
      </a:accent1>
      <a:accent2>
        <a:srgbClr val="69FFFF"/>
      </a:accent2>
      <a:accent3>
        <a:srgbClr val="CCFF33"/>
      </a:accent3>
      <a:accent4>
        <a:srgbClr val="3333FF"/>
      </a:accent4>
      <a:accent5>
        <a:srgbClr val="9933FF"/>
      </a:accent5>
      <a:accent6>
        <a:srgbClr val="FF33FF"/>
      </a:accent6>
      <a:hlink>
        <a:srgbClr val="6699FF"/>
      </a:hlink>
      <a:folHlink>
        <a:srgbClr val="9999CC"/>
      </a:folHlink>
    </a:clrScheme>
    <a:fontScheme name="Exhibit">
      <a:majorFont>
        <a:latin typeface="Corbel"/>
        <a:ea typeface=""/>
        <a:cs typeface=""/>
        <a:font script="Jpan" typeface="ＭＳ Ｐゴシック"/>
      </a:majorFont>
      <a:minorFont>
        <a:latin typeface="Corbel"/>
        <a:ea typeface=""/>
        <a:cs typeface=""/>
        <a:font script="Jpan" typeface="ＭＳ Ｐゴシック"/>
      </a:minorFont>
    </a:fontScheme>
    <a:fmtScheme name="Exhibi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0000"/>
                <a:satMod val="110000"/>
                <a:lumMod val="70000"/>
              </a:schemeClr>
            </a:gs>
            <a:gs pos="50000">
              <a:schemeClr val="phClr">
                <a:tint val="80000"/>
                <a:satMod val="135000"/>
              </a:schemeClr>
            </a:gs>
            <a:gs pos="100000">
              <a:schemeClr val="phClr">
                <a:tint val="3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10000"/>
                <a:lumMod val="70000"/>
              </a:schemeClr>
            </a:gs>
            <a:gs pos="65000">
              <a:schemeClr val="phClr">
                <a:shade val="90000"/>
                <a:satMod val="200000"/>
                <a:lumMod val="110000"/>
              </a:schemeClr>
            </a:gs>
            <a:gs pos="100000">
              <a:schemeClr val="phClr">
                <a:tint val="90000"/>
                <a:shade val="100000"/>
                <a:satMod val="250000"/>
                <a:lumMod val="150000"/>
              </a:schemeClr>
            </a:gs>
          </a:gsLst>
          <a:lin ang="16200000" scaled="1"/>
        </a:gradFill>
      </a:fillStyleLst>
      <a:lnStyleLst>
        <a:ln w="31750" cap="flat" cmpd="sng" algn="ctr">
          <a:solidFill>
            <a:schemeClr val="phClr">
              <a:satMod val="105000"/>
            </a:schemeClr>
          </a:solidFill>
          <a:prstDash val="solid"/>
        </a:ln>
        <a:ln w="50800" cap="flat" cmpd="sng" algn="ctr">
          <a:solidFill>
            <a:schemeClr val="phClr">
              <a:alpha val="95000"/>
            </a:schemeClr>
          </a:solidFill>
          <a:prstDash val="solid"/>
        </a:ln>
        <a:ln w="50800" cap="flat" cmpd="sng" algn="ctr">
          <a:solidFill>
            <a:schemeClr val="phClr">
              <a:alpha val="9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5000" endPos="15000" dist="50800" dir="5400000" sy="-100000" rotWithShape="0"/>
          </a:effectLst>
        </a:effectStyle>
        <a:effectStyle>
          <a:effectLst>
            <a:innerShdw blurRad="76200" dist="25400" dir="5400000">
              <a:srgbClr val="FFFFFF">
                <a:alpha val="50000"/>
              </a:srgbClr>
            </a:innerShdw>
            <a:outerShdw blurRad="254000" dist="254000" dir="5400000" sx="90000" sy="-30000" rotWithShape="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54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  <a:lumMod val="30000"/>
              </a:schemeClr>
              <a:schemeClr val="phClr">
                <a:tint val="70000"/>
                <a:satMod val="500000"/>
                <a:lumMod val="5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iRespondGraphMaster">
  <a:themeElements>
    <a:clrScheme name="Exhibit">
      <a:dk1>
        <a:sysClr val="windowText" lastClr="000000"/>
      </a:dk1>
      <a:lt1>
        <a:sysClr val="window" lastClr="FFFFFF"/>
      </a:lt1>
      <a:dk2>
        <a:srgbClr val="1C3264"/>
      </a:dk2>
      <a:lt2>
        <a:srgbClr val="CCCCCC"/>
      </a:lt2>
      <a:accent1>
        <a:srgbClr val="3399FF"/>
      </a:accent1>
      <a:accent2>
        <a:srgbClr val="69FFFF"/>
      </a:accent2>
      <a:accent3>
        <a:srgbClr val="CCFF33"/>
      </a:accent3>
      <a:accent4>
        <a:srgbClr val="3333FF"/>
      </a:accent4>
      <a:accent5>
        <a:srgbClr val="9933FF"/>
      </a:accent5>
      <a:accent6>
        <a:srgbClr val="FF33FF"/>
      </a:accent6>
      <a:hlink>
        <a:srgbClr val="6699FF"/>
      </a:hlink>
      <a:folHlink>
        <a:srgbClr val="9999CC"/>
      </a:folHlink>
    </a:clrScheme>
    <a:fontScheme name="Exhibit">
      <a:majorFont>
        <a:latin typeface="Corbel"/>
        <a:ea typeface=""/>
        <a:cs typeface=""/>
        <a:font script="Jpan" typeface="ＭＳ Ｐゴシック"/>
      </a:majorFont>
      <a:minorFont>
        <a:latin typeface="Corbel"/>
        <a:ea typeface=""/>
        <a:cs typeface=""/>
        <a:font script="Jpan" typeface="ＭＳ Ｐゴシック"/>
      </a:minorFont>
    </a:fontScheme>
    <a:fmtScheme name="Exhibi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0000"/>
                <a:satMod val="110000"/>
                <a:lumMod val="70000"/>
              </a:schemeClr>
            </a:gs>
            <a:gs pos="50000">
              <a:schemeClr val="phClr">
                <a:tint val="80000"/>
                <a:satMod val="135000"/>
              </a:schemeClr>
            </a:gs>
            <a:gs pos="100000">
              <a:schemeClr val="phClr">
                <a:tint val="3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10000"/>
                <a:lumMod val="70000"/>
              </a:schemeClr>
            </a:gs>
            <a:gs pos="65000">
              <a:schemeClr val="phClr">
                <a:shade val="90000"/>
                <a:satMod val="200000"/>
                <a:lumMod val="110000"/>
              </a:schemeClr>
            </a:gs>
            <a:gs pos="100000">
              <a:schemeClr val="phClr">
                <a:tint val="90000"/>
                <a:shade val="100000"/>
                <a:satMod val="250000"/>
                <a:lumMod val="150000"/>
              </a:schemeClr>
            </a:gs>
          </a:gsLst>
          <a:lin ang="16200000" scaled="1"/>
        </a:gradFill>
      </a:fillStyleLst>
      <a:lnStyleLst>
        <a:ln w="31750" cap="flat" cmpd="sng" algn="ctr">
          <a:solidFill>
            <a:schemeClr val="phClr">
              <a:satMod val="105000"/>
            </a:schemeClr>
          </a:solidFill>
          <a:prstDash val="solid"/>
        </a:ln>
        <a:ln w="50800" cap="flat" cmpd="sng" algn="ctr">
          <a:solidFill>
            <a:schemeClr val="phClr">
              <a:alpha val="95000"/>
            </a:schemeClr>
          </a:solidFill>
          <a:prstDash val="solid"/>
        </a:ln>
        <a:ln w="50800" cap="flat" cmpd="sng" algn="ctr">
          <a:solidFill>
            <a:schemeClr val="phClr">
              <a:alpha val="9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5000" endPos="15000" dist="50800" dir="5400000" sy="-100000" rotWithShape="0"/>
          </a:effectLst>
        </a:effectStyle>
        <a:effectStyle>
          <a:effectLst>
            <a:innerShdw blurRad="76200" dist="25400" dir="5400000">
              <a:srgbClr val="FFFFFF">
                <a:alpha val="50000"/>
              </a:srgbClr>
            </a:innerShdw>
            <a:outerShdw blurRad="254000" dist="254000" dir="5400000" sx="90000" sy="-30000" rotWithShape="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54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  <a:lumMod val="30000"/>
              </a:schemeClr>
              <a:schemeClr val="phClr">
                <a:tint val="70000"/>
                <a:satMod val="500000"/>
                <a:lumMod val="5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Exhibit.thmx</Template>
  <TotalTime>245</TotalTime>
  <Words>310</Words>
  <Application>Microsoft Office PowerPoint</Application>
  <PresentationFormat>On-screen Show (4:3)</PresentationFormat>
  <Paragraphs>39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Corbel</vt:lpstr>
      <vt:lpstr>Wingdings 2</vt:lpstr>
      <vt:lpstr>Exhibit</vt:lpstr>
      <vt:lpstr>iRespondQuestionMaster</vt:lpstr>
      <vt:lpstr>iRespondGraphMaster</vt:lpstr>
      <vt:lpstr>Isolationism</vt:lpstr>
      <vt:lpstr>Appeasement</vt:lpstr>
      <vt:lpstr>Aggression</vt:lpstr>
      <vt:lpstr>Japanese Aggression</vt:lpstr>
      <vt:lpstr>Nanjing Massacre</vt:lpstr>
      <vt:lpstr>Nanjing Massacre</vt:lpstr>
      <vt:lpstr>Italian Aggression</vt:lpstr>
      <vt:lpstr>Italian Aggression</vt:lpstr>
      <vt:lpstr>Italian Aggression</vt:lpstr>
      <vt:lpstr>Spanish Civil War</vt:lpstr>
      <vt:lpstr>Spanish Civil War</vt:lpstr>
      <vt:lpstr>Spanish Civil War</vt:lpstr>
      <vt:lpstr>German Aggression</vt:lpstr>
      <vt:lpstr>German Aggression</vt:lpstr>
      <vt:lpstr>Year:1936 Author: David Low</vt:lpstr>
      <vt:lpstr>Year: 1941 Author: Dr. Seuss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Isolationism</dc:title>
  <dc:creator>Site License</dc:creator>
  <cp:lastModifiedBy>Gwendolyn Echols</cp:lastModifiedBy>
  <cp:revision>14</cp:revision>
  <dcterms:created xsi:type="dcterms:W3CDTF">2011-11-09T16:49:48Z</dcterms:created>
  <dcterms:modified xsi:type="dcterms:W3CDTF">2018-11-14T20:32:39Z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howTimer">
    <vt:bool>true</vt:bool>
  </property>
</Properties>
</file>