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4"/>
  </p:notesMasterIdLst>
  <p:handoutMasterIdLst>
    <p:handoutMasterId r:id="rId45"/>
  </p:handoutMasterIdLst>
  <p:sldIdLst>
    <p:sldId id="289" r:id="rId4"/>
    <p:sldId id="257" r:id="rId5"/>
    <p:sldId id="294" r:id="rId6"/>
    <p:sldId id="295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93" r:id="rId24"/>
    <p:sldId id="291" r:id="rId25"/>
    <p:sldId id="275" r:id="rId26"/>
    <p:sldId id="290" r:id="rId27"/>
    <p:sldId id="276" r:id="rId28"/>
    <p:sldId id="297" r:id="rId29"/>
    <p:sldId id="298" r:id="rId30"/>
    <p:sldId id="277" r:id="rId31"/>
    <p:sldId id="278" r:id="rId32"/>
    <p:sldId id="292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00"/>
    <a:srgbClr val="CC3300"/>
    <a:srgbClr val="0000FF"/>
    <a:srgbClr val="A9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0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438C-83A9-4404-A3C5-999672CD65A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45623-3E9B-4A39-98CA-1D028027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84590-8FDA-44CF-80F7-85767BCD7C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63EFF-CEFA-42F5-9E95-7DD85988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a series (5.1 to 5.8)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3EFF-CEFA-42F5-9E95-7DD859888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5EB88-2261-4202-8C3B-04B0CED42051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different economic outcomes are possible in capitalism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3EFF-CEFA-42F5-9E95-7DD8598880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 economic outcomes are possible in communism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3EFF-CEFA-42F5-9E95-7DD8598880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Washington Ferris wheel 1893 in Chicago, 265 feet high, each car could hold up to 60, total carrying capacity over 2,000</a:t>
            </a:r>
          </a:p>
          <a:p>
            <a:r>
              <a:rPr lang="en-US" smtClean="0"/>
              <a:t>https://www.youtube.com/watch?v=q46MnVTEXIU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3EFF-CEFA-42F5-9E95-7DD8598880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8869-3691-418B-BD51-24F555383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4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A8C9-4614-4067-8A7B-903D25BF09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1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1AC9-3719-4C86-A102-35E9E39C4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1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8AE0-6802-465D-8274-8D1139E26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2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2D748-27A0-4FEE-8A9B-BADEE097A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A12B-087C-4EF9-8198-BA093F5FF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8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B39D-78BE-40DF-A692-72AC887D97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5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BEC2-5AD1-4AC1-AC05-D0C0862E8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9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5C60-B02D-4447-8B26-BF6EC462AF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5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D17A-D0A0-48E0-B6BF-C5EF3F3EE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0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2C85-205E-47B6-BA80-082BA1DC0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8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2AD7-AD31-4936-8796-E8F96D903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4C28-A099-453D-A2AC-BA7DB9695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7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D42C-95E8-4C6D-83AC-128489927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D4FD-BEC2-4199-A0C2-626B9322F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6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7333-DCC9-4150-B0D5-894EA2CF8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7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111D9-F679-4B2B-9C4C-964E0591B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29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0 w 3271"/>
                    <a:gd name="T1" fmla="*/ 1990 h 3075"/>
                    <a:gd name="T2" fmla="*/ 190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3 w 3271"/>
                    <a:gd name="T13" fmla="*/ 216 h 3075"/>
                    <a:gd name="T14" fmla="*/ 516 w 3271"/>
                    <a:gd name="T15" fmla="*/ 42 h 3075"/>
                    <a:gd name="T16" fmla="*/ 903 w 3271"/>
                    <a:gd name="T17" fmla="*/ 6 h 3075"/>
                    <a:gd name="T18" fmla="*/ 1350 w 3271"/>
                    <a:gd name="T19" fmla="*/ 102 h 3075"/>
                    <a:gd name="T20" fmla="*/ 1830 w 3271"/>
                    <a:gd name="T21" fmla="*/ 324 h 3075"/>
                    <a:gd name="T22" fmla="*/ 2300 w 3271"/>
                    <a:gd name="T23" fmla="*/ 659 h 3075"/>
                    <a:gd name="T24" fmla="*/ 2803 w 3271"/>
                    <a:gd name="T25" fmla="*/ 1187 h 3075"/>
                    <a:gd name="T26" fmla="*/ 3122 w 3271"/>
                    <a:gd name="T27" fmla="*/ 1702 h 3075"/>
                    <a:gd name="T28" fmla="*/ 3245 w 3271"/>
                    <a:gd name="T29" fmla="*/ 2008 h 3075"/>
                    <a:gd name="T30" fmla="*/ 3299 w 3271"/>
                    <a:gd name="T31" fmla="*/ 2302 h 3075"/>
                    <a:gd name="T32" fmla="*/ 3293 w 3271"/>
                    <a:gd name="T33" fmla="*/ 2565 h 3075"/>
                    <a:gd name="T34" fmla="*/ 3227 w 3271"/>
                    <a:gd name="T35" fmla="*/ 2781 h 3075"/>
                    <a:gd name="T36" fmla="*/ 3104 w 3271"/>
                    <a:gd name="T37" fmla="*/ 2961 h 3075"/>
                    <a:gd name="T38" fmla="*/ 2954 w 3271"/>
                    <a:gd name="T39" fmla="*/ 3075 h 3075"/>
                    <a:gd name="T40" fmla="*/ 3104 w 3271"/>
                    <a:gd name="T41" fmla="*/ 2967 h 3075"/>
                    <a:gd name="T42" fmla="*/ 3233 w 3271"/>
                    <a:gd name="T43" fmla="*/ 2787 h 3075"/>
                    <a:gd name="T44" fmla="*/ 3299 w 3271"/>
                    <a:gd name="T45" fmla="*/ 2565 h 3075"/>
                    <a:gd name="T46" fmla="*/ 3305 w 3271"/>
                    <a:gd name="T47" fmla="*/ 2302 h 3075"/>
                    <a:gd name="T48" fmla="*/ 3251 w 3271"/>
                    <a:gd name="T49" fmla="*/ 2008 h 3075"/>
                    <a:gd name="T50" fmla="*/ 3129 w 3271"/>
                    <a:gd name="T51" fmla="*/ 1702 h 3075"/>
                    <a:gd name="T52" fmla="*/ 2810 w 3271"/>
                    <a:gd name="T53" fmla="*/ 1181 h 3075"/>
                    <a:gd name="T54" fmla="*/ 2306 w 3271"/>
                    <a:gd name="T55" fmla="*/ 653 h 3075"/>
                    <a:gd name="T56" fmla="*/ 1830 w 3271"/>
                    <a:gd name="T57" fmla="*/ 318 h 3075"/>
                    <a:gd name="T58" fmla="*/ 1350 w 3271"/>
                    <a:gd name="T59" fmla="*/ 96 h 3075"/>
                    <a:gd name="T60" fmla="*/ 903 w 3271"/>
                    <a:gd name="T61" fmla="*/ 0 h 3075"/>
                    <a:gd name="T62" fmla="*/ 510 w 3271"/>
                    <a:gd name="T63" fmla="*/ 36 h 3075"/>
                    <a:gd name="T64" fmla="*/ 208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4 w 3271"/>
                    <a:gd name="T75" fmla="*/ 1474 h 3075"/>
                    <a:gd name="T76" fmla="*/ 357 w 3271"/>
                    <a:gd name="T77" fmla="*/ 1786 h 3075"/>
                    <a:gd name="T78" fmla="*/ 861 w 3271"/>
                    <a:gd name="T79" fmla="*/ 2380 h 3075"/>
                    <a:gd name="T80" fmla="*/ 1260 w 3271"/>
                    <a:gd name="T81" fmla="*/ 2709 h 3075"/>
                    <a:gd name="T82" fmla="*/ 1676 w 3271"/>
                    <a:gd name="T83" fmla="*/ 2961 h 3075"/>
                    <a:gd name="T84" fmla="*/ 1961 w 3271"/>
                    <a:gd name="T85" fmla="*/ 3075 h 3075"/>
                    <a:gd name="T86" fmla="*/ 1545 w 3271"/>
                    <a:gd name="T87" fmla="*/ 2889 h 3075"/>
                    <a:gd name="T88" fmla="*/ 1130 w 3271"/>
                    <a:gd name="T89" fmla="*/ 2607 h 3075"/>
                    <a:gd name="T90" fmla="*/ 861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94 w 3952"/>
                      <a:gd name="T1" fmla="*/ 2860 h 3501"/>
                      <a:gd name="T2" fmla="*/ 3958 w 3952"/>
                      <a:gd name="T3" fmla="*/ 2614 h 3501"/>
                      <a:gd name="T4" fmla="*/ 3887 w 3952"/>
                      <a:gd name="T5" fmla="*/ 2368 h 3501"/>
                      <a:gd name="T6" fmla="*/ 3775 w 3952"/>
                      <a:gd name="T7" fmla="*/ 2110 h 3501"/>
                      <a:gd name="T8" fmla="*/ 3637 w 3952"/>
                      <a:gd name="T9" fmla="*/ 1853 h 3501"/>
                      <a:gd name="T10" fmla="*/ 3473 w 3952"/>
                      <a:gd name="T11" fmla="*/ 1595 h 3501"/>
                      <a:gd name="T12" fmla="*/ 3281 w 3952"/>
                      <a:gd name="T13" fmla="*/ 1343 h 3501"/>
                      <a:gd name="T14" fmla="*/ 3061 w 3952"/>
                      <a:gd name="T15" fmla="*/ 1103 h 3501"/>
                      <a:gd name="T16" fmla="*/ 2753 w 3952"/>
                      <a:gd name="T17" fmla="*/ 815 h 3501"/>
                      <a:gd name="T18" fmla="*/ 2360 w 3952"/>
                      <a:gd name="T19" fmla="*/ 522 h 3501"/>
                      <a:gd name="T20" fmla="*/ 1967 w 3952"/>
                      <a:gd name="T21" fmla="*/ 288 h 3501"/>
                      <a:gd name="T22" fmla="*/ 1575 w 3952"/>
                      <a:gd name="T23" fmla="*/ 126 h 3501"/>
                      <a:gd name="T24" fmla="*/ 1200 w 3952"/>
                      <a:gd name="T25" fmla="*/ 24 h 3501"/>
                      <a:gd name="T26" fmla="*/ 849 w 3952"/>
                      <a:gd name="T27" fmla="*/ 0 h 3501"/>
                      <a:gd name="T28" fmla="*/ 534 w 3952"/>
                      <a:gd name="T29" fmla="*/ 48 h 3501"/>
                      <a:gd name="T30" fmla="*/ 267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3 w 3952"/>
                      <a:gd name="T39" fmla="*/ 174 h 3501"/>
                      <a:gd name="T40" fmla="*/ 534 w 3952"/>
                      <a:gd name="T41" fmla="*/ 48 h 3501"/>
                      <a:gd name="T42" fmla="*/ 849 w 3952"/>
                      <a:gd name="T43" fmla="*/ 6 h 3501"/>
                      <a:gd name="T44" fmla="*/ 1200 w 3952"/>
                      <a:gd name="T45" fmla="*/ 30 h 3501"/>
                      <a:gd name="T46" fmla="*/ 1575 w 3952"/>
                      <a:gd name="T47" fmla="*/ 132 h 3501"/>
                      <a:gd name="T48" fmla="*/ 1967 w 3952"/>
                      <a:gd name="T49" fmla="*/ 294 h 3501"/>
                      <a:gd name="T50" fmla="*/ 2360 w 3952"/>
                      <a:gd name="T51" fmla="*/ 528 h 3501"/>
                      <a:gd name="T52" fmla="*/ 2747 w 3952"/>
                      <a:gd name="T53" fmla="*/ 821 h 3501"/>
                      <a:gd name="T54" fmla="*/ 3166 w 3952"/>
                      <a:gd name="T55" fmla="*/ 1223 h 3501"/>
                      <a:gd name="T56" fmla="*/ 3376 w 3952"/>
                      <a:gd name="T57" fmla="*/ 1469 h 3501"/>
                      <a:gd name="T58" fmla="*/ 3554 w 3952"/>
                      <a:gd name="T59" fmla="*/ 1727 h 3501"/>
                      <a:gd name="T60" fmla="*/ 3709 w 3952"/>
                      <a:gd name="T61" fmla="*/ 1984 h 3501"/>
                      <a:gd name="T62" fmla="*/ 3832 w 3952"/>
                      <a:gd name="T63" fmla="*/ 2236 h 3501"/>
                      <a:gd name="T64" fmla="*/ 3923 w 3952"/>
                      <a:gd name="T65" fmla="*/ 2494 h 3501"/>
                      <a:gd name="T66" fmla="*/ 3982 w 3952"/>
                      <a:gd name="T67" fmla="*/ 2740 h 3501"/>
                      <a:gd name="T68" fmla="*/ 4000 w 3952"/>
                      <a:gd name="T69" fmla="*/ 2973 h 3501"/>
                      <a:gd name="T70" fmla="*/ 3970 w 3952"/>
                      <a:gd name="T71" fmla="*/ 3255 h 3501"/>
                      <a:gd name="T72" fmla="*/ 3881 w 3952"/>
                      <a:gd name="T73" fmla="*/ 3501 h 3501"/>
                      <a:gd name="T74" fmla="*/ 3934 w 3952"/>
                      <a:gd name="T75" fmla="*/ 3387 h 3501"/>
                      <a:gd name="T76" fmla="*/ 3994 w 3952"/>
                      <a:gd name="T77" fmla="*/ 3123 h 3501"/>
                      <a:gd name="T78" fmla="*/ 4000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84 w 3791"/>
                      <a:gd name="T1" fmla="*/ 2416 h 3363"/>
                      <a:gd name="T2" fmla="*/ 423 w 3791"/>
                      <a:gd name="T3" fmla="*/ 2062 h 3363"/>
                      <a:gd name="T4" fmla="*/ 219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3 w 3791"/>
                      <a:gd name="T15" fmla="*/ 246 h 3363"/>
                      <a:gd name="T16" fmla="*/ 588 w 3791"/>
                      <a:gd name="T17" fmla="*/ 48 h 3363"/>
                      <a:gd name="T18" fmla="*/ 1040 w 3791"/>
                      <a:gd name="T19" fmla="*/ 6 h 3363"/>
                      <a:gd name="T20" fmla="*/ 1563 w 3791"/>
                      <a:gd name="T21" fmla="*/ 120 h 3363"/>
                      <a:gd name="T22" fmla="*/ 2115 w 3791"/>
                      <a:gd name="T23" fmla="*/ 378 h 3363"/>
                      <a:gd name="T24" fmla="*/ 2663 w 3791"/>
                      <a:gd name="T25" fmla="*/ 773 h 3363"/>
                      <a:gd name="T26" fmla="*/ 3155 w 3791"/>
                      <a:gd name="T27" fmla="*/ 1265 h 3363"/>
                      <a:gd name="T28" fmla="*/ 3422 w 3791"/>
                      <a:gd name="T29" fmla="*/ 1625 h 3363"/>
                      <a:gd name="T30" fmla="*/ 3626 w 3791"/>
                      <a:gd name="T31" fmla="*/ 1984 h 3363"/>
                      <a:gd name="T32" fmla="*/ 3767 w 3791"/>
                      <a:gd name="T33" fmla="*/ 2344 h 3363"/>
                      <a:gd name="T34" fmla="*/ 3833 w 3791"/>
                      <a:gd name="T35" fmla="*/ 2686 h 3363"/>
                      <a:gd name="T36" fmla="*/ 3797 w 3791"/>
                      <a:gd name="T37" fmla="*/ 3105 h 3363"/>
                      <a:gd name="T38" fmla="*/ 3676 w 3791"/>
                      <a:gd name="T39" fmla="*/ 3363 h 3363"/>
                      <a:gd name="T40" fmla="*/ 3827 w 3791"/>
                      <a:gd name="T41" fmla="*/ 2967 h 3363"/>
                      <a:gd name="T42" fmla="*/ 3839 w 3791"/>
                      <a:gd name="T43" fmla="*/ 2794 h 3363"/>
                      <a:gd name="T44" fmla="*/ 3797 w 3791"/>
                      <a:gd name="T45" fmla="*/ 2458 h 3363"/>
                      <a:gd name="T46" fmla="*/ 3683 w 3791"/>
                      <a:gd name="T47" fmla="*/ 2104 h 3363"/>
                      <a:gd name="T48" fmla="*/ 3500 w 3791"/>
                      <a:gd name="T49" fmla="*/ 1739 h 3363"/>
                      <a:gd name="T50" fmla="*/ 3251 w 3791"/>
                      <a:gd name="T51" fmla="*/ 1385 h 3363"/>
                      <a:gd name="T52" fmla="*/ 2840 w 3791"/>
                      <a:gd name="T53" fmla="*/ 929 h 3363"/>
                      <a:gd name="T54" fmla="*/ 2300 w 3791"/>
                      <a:gd name="T55" fmla="*/ 492 h 3363"/>
                      <a:gd name="T56" fmla="*/ 1742 w 3791"/>
                      <a:gd name="T57" fmla="*/ 192 h 3363"/>
                      <a:gd name="T58" fmla="*/ 1206 w 3791"/>
                      <a:gd name="T59" fmla="*/ 24 h 3363"/>
                      <a:gd name="T60" fmla="*/ 725 w 3791"/>
                      <a:gd name="T61" fmla="*/ 12 h 3363"/>
                      <a:gd name="T62" fmla="*/ 339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5 w 3791"/>
                      <a:gd name="T73" fmla="*/ 1583 h 3363"/>
                      <a:gd name="T74" fmla="*/ 345 w 3791"/>
                      <a:gd name="T75" fmla="*/ 1942 h 3363"/>
                      <a:gd name="T76" fmla="*/ 588 w 3791"/>
                      <a:gd name="T77" fmla="*/ 2302 h 3363"/>
                      <a:gd name="T78" fmla="*/ 999 w 3791"/>
                      <a:gd name="T79" fmla="*/ 2758 h 3363"/>
                      <a:gd name="T80" fmla="*/ 1616 w 3791"/>
                      <a:gd name="T81" fmla="*/ 3237 h 3363"/>
                      <a:gd name="T82" fmla="*/ 1616 w 3791"/>
                      <a:gd name="T83" fmla="*/ 3237 h 3363"/>
                      <a:gd name="T84" fmla="*/ 1005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6 w 3527"/>
                      <a:gd name="T1" fmla="*/ 2146 h 3225"/>
                      <a:gd name="T2" fmla="*/ 321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1 w 3527"/>
                      <a:gd name="T15" fmla="*/ 150 h 3225"/>
                      <a:gd name="T16" fmla="*/ 677 w 3527"/>
                      <a:gd name="T17" fmla="*/ 12 h 3225"/>
                      <a:gd name="T18" fmla="*/ 1124 w 3527"/>
                      <a:gd name="T19" fmla="*/ 24 h 3225"/>
                      <a:gd name="T20" fmla="*/ 1628 w 3527"/>
                      <a:gd name="T21" fmla="*/ 174 h 3225"/>
                      <a:gd name="T22" fmla="*/ 2144 w 3527"/>
                      <a:gd name="T23" fmla="*/ 456 h 3225"/>
                      <a:gd name="T24" fmla="*/ 2645 w 3527"/>
                      <a:gd name="T25" fmla="*/ 857 h 3225"/>
                      <a:gd name="T26" fmla="*/ 3113 w 3527"/>
                      <a:gd name="T27" fmla="*/ 1391 h 3225"/>
                      <a:gd name="T28" fmla="*/ 3316 w 3527"/>
                      <a:gd name="T29" fmla="*/ 1726 h 3225"/>
                      <a:gd name="T30" fmla="*/ 3470 w 3527"/>
                      <a:gd name="T31" fmla="*/ 2062 h 3225"/>
                      <a:gd name="T32" fmla="*/ 3553 w 3527"/>
                      <a:gd name="T33" fmla="*/ 2386 h 3225"/>
                      <a:gd name="T34" fmla="*/ 3565 w 3527"/>
                      <a:gd name="T35" fmla="*/ 2680 h 3225"/>
                      <a:gd name="T36" fmla="*/ 3518 w 3527"/>
                      <a:gd name="T37" fmla="*/ 2931 h 3225"/>
                      <a:gd name="T38" fmla="*/ 3403 w 3527"/>
                      <a:gd name="T39" fmla="*/ 3141 h 3225"/>
                      <a:gd name="T40" fmla="*/ 3322 w 3527"/>
                      <a:gd name="T41" fmla="*/ 3225 h 3225"/>
                      <a:gd name="T42" fmla="*/ 3352 w 3527"/>
                      <a:gd name="T43" fmla="*/ 3201 h 3225"/>
                      <a:gd name="T44" fmla="*/ 3488 w 3527"/>
                      <a:gd name="T45" fmla="*/ 3009 h 3225"/>
                      <a:gd name="T46" fmla="*/ 3559 w 3527"/>
                      <a:gd name="T47" fmla="*/ 2769 h 3225"/>
                      <a:gd name="T48" fmla="*/ 3565 w 3527"/>
                      <a:gd name="T49" fmla="*/ 2488 h 3225"/>
                      <a:gd name="T50" fmla="*/ 3506 w 3527"/>
                      <a:gd name="T51" fmla="*/ 2170 h 3225"/>
                      <a:gd name="T52" fmla="*/ 3376 w 3527"/>
                      <a:gd name="T53" fmla="*/ 1834 h 3225"/>
                      <a:gd name="T54" fmla="*/ 3185 w 3527"/>
                      <a:gd name="T55" fmla="*/ 1499 h 3225"/>
                      <a:gd name="T56" fmla="*/ 2852 w 3527"/>
                      <a:gd name="T57" fmla="*/ 1061 h 3225"/>
                      <a:gd name="T58" fmla="*/ 2312 w 3527"/>
                      <a:gd name="T59" fmla="*/ 575 h 3225"/>
                      <a:gd name="T60" fmla="*/ 1799 w 3527"/>
                      <a:gd name="T61" fmla="*/ 252 h 3225"/>
                      <a:gd name="T62" fmla="*/ 1289 w 3527"/>
                      <a:gd name="T63" fmla="*/ 60 h 3225"/>
                      <a:gd name="T64" fmla="*/ 819 w 3527"/>
                      <a:gd name="T65" fmla="*/ 0 h 3225"/>
                      <a:gd name="T66" fmla="*/ 422 w 3527"/>
                      <a:gd name="T67" fmla="*/ 84 h 3225"/>
                      <a:gd name="T68" fmla="*/ 171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5 w 3527"/>
                      <a:gd name="T79" fmla="*/ 1708 h 3225"/>
                      <a:gd name="T80" fmla="*/ 458 w 3527"/>
                      <a:gd name="T81" fmla="*/ 2038 h 3225"/>
                      <a:gd name="T82" fmla="*/ 926 w 3527"/>
                      <a:gd name="T83" fmla="*/ 2572 h 3225"/>
                      <a:gd name="T84" fmla="*/ 1271 w 3527"/>
                      <a:gd name="T85" fmla="*/ 2865 h 3225"/>
                      <a:gd name="T86" fmla="*/ 1628 w 3527"/>
                      <a:gd name="T87" fmla="*/ 3099 h 3225"/>
                      <a:gd name="T88" fmla="*/ 1877 w 3527"/>
                      <a:gd name="T89" fmla="*/ 3225 h 3225"/>
                      <a:gd name="T90" fmla="*/ 1514 w 3527"/>
                      <a:gd name="T91" fmla="*/ 3027 h 3225"/>
                      <a:gd name="T92" fmla="*/ 1158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97 w 4251"/>
                        <a:gd name="T1" fmla="*/ 3237 h 3794"/>
                        <a:gd name="T2" fmla="*/ 4255 w 4251"/>
                        <a:gd name="T3" fmla="*/ 2961 h 3794"/>
                        <a:gd name="T4" fmla="*/ 4172 w 4251"/>
                        <a:gd name="T5" fmla="*/ 2679 h 3794"/>
                        <a:gd name="T6" fmla="*/ 4048 w 4251"/>
                        <a:gd name="T7" fmla="*/ 2391 h 3794"/>
                        <a:gd name="T8" fmla="*/ 3893 w 4251"/>
                        <a:gd name="T9" fmla="*/ 2098 h 3794"/>
                        <a:gd name="T10" fmla="*/ 3703 w 4251"/>
                        <a:gd name="T11" fmla="*/ 1810 h 3794"/>
                        <a:gd name="T12" fmla="*/ 3482 w 4251"/>
                        <a:gd name="T13" fmla="*/ 1528 h 3794"/>
                        <a:gd name="T14" fmla="*/ 3233 w 4251"/>
                        <a:gd name="T15" fmla="*/ 1252 h 3794"/>
                        <a:gd name="T16" fmla="*/ 2894 w 4251"/>
                        <a:gd name="T17" fmla="*/ 935 h 3794"/>
                        <a:gd name="T18" fmla="*/ 2463 w 4251"/>
                        <a:gd name="T19" fmla="*/ 605 h 3794"/>
                        <a:gd name="T20" fmla="*/ 2015 w 4251"/>
                        <a:gd name="T21" fmla="*/ 341 h 3794"/>
                        <a:gd name="T22" fmla="*/ 1569 w 4251"/>
                        <a:gd name="T23" fmla="*/ 143 h 3794"/>
                        <a:gd name="T24" fmla="*/ 1136 w 4251"/>
                        <a:gd name="T25" fmla="*/ 35 h 3794"/>
                        <a:gd name="T26" fmla="*/ 749 w 4251"/>
                        <a:gd name="T27" fmla="*/ 0 h 3794"/>
                        <a:gd name="T28" fmla="*/ 405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7 w 4251"/>
                        <a:gd name="T35" fmla="*/ 101 h 3794"/>
                        <a:gd name="T36" fmla="*/ 594 w 4251"/>
                        <a:gd name="T37" fmla="*/ 18 h 3794"/>
                        <a:gd name="T38" fmla="*/ 969 w 4251"/>
                        <a:gd name="T39" fmla="*/ 18 h 3794"/>
                        <a:gd name="T40" fmla="*/ 1373 w 4251"/>
                        <a:gd name="T41" fmla="*/ 95 h 3794"/>
                        <a:gd name="T42" fmla="*/ 1802 w 4251"/>
                        <a:gd name="T43" fmla="*/ 245 h 3794"/>
                        <a:gd name="T44" fmla="*/ 2240 w 4251"/>
                        <a:gd name="T45" fmla="*/ 467 h 3794"/>
                        <a:gd name="T46" fmla="*/ 2675 w 4251"/>
                        <a:gd name="T47" fmla="*/ 761 h 3794"/>
                        <a:gd name="T48" fmla="*/ 3097 w 4251"/>
                        <a:gd name="T49" fmla="*/ 1120 h 3794"/>
                        <a:gd name="T50" fmla="*/ 3358 w 4251"/>
                        <a:gd name="T51" fmla="*/ 1390 h 3794"/>
                        <a:gd name="T52" fmla="*/ 3596 w 4251"/>
                        <a:gd name="T53" fmla="*/ 1666 h 3794"/>
                        <a:gd name="T54" fmla="*/ 3802 w 4251"/>
                        <a:gd name="T55" fmla="*/ 1954 h 3794"/>
                        <a:gd name="T56" fmla="*/ 3970 w 4251"/>
                        <a:gd name="T57" fmla="*/ 2247 h 3794"/>
                        <a:gd name="T58" fmla="*/ 4109 w 4251"/>
                        <a:gd name="T59" fmla="*/ 2535 h 3794"/>
                        <a:gd name="T60" fmla="*/ 4214 w 4251"/>
                        <a:gd name="T61" fmla="*/ 2823 h 3794"/>
                        <a:gd name="T62" fmla="*/ 4273 w 4251"/>
                        <a:gd name="T63" fmla="*/ 3105 h 3794"/>
                        <a:gd name="T64" fmla="*/ 4297 w 4251"/>
                        <a:gd name="T65" fmla="*/ 3368 h 3794"/>
                        <a:gd name="T66" fmla="*/ 4285 w 4251"/>
                        <a:gd name="T67" fmla="*/ 3590 h 3794"/>
                        <a:gd name="T68" fmla="*/ 4237 w 4251"/>
                        <a:gd name="T69" fmla="*/ 3794 h 3794"/>
                        <a:gd name="T70" fmla="*/ 4267 w 4251"/>
                        <a:gd name="T71" fmla="*/ 3692 h 3794"/>
                        <a:gd name="T72" fmla="*/ 4297 w 4251"/>
                        <a:gd name="T73" fmla="*/ 3482 h 3794"/>
                        <a:gd name="T74" fmla="*/ 4303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p:txBody>
                </p:sp>
                <p:grpSp>
                  <p:nvGrpSpPr>
                    <p:cNvPr id="40" name="Group 166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5 w 4108"/>
                          <a:gd name="T1" fmla="*/ 186 h 3657"/>
                          <a:gd name="T2" fmla="*/ 446 w 4108"/>
                          <a:gd name="T3" fmla="*/ 54 h 3657"/>
                          <a:gd name="T4" fmla="*/ 779 w 4108"/>
                          <a:gd name="T5" fmla="*/ 6 h 3657"/>
                          <a:gd name="T6" fmla="*/ 1152 w 4108"/>
                          <a:gd name="T7" fmla="*/ 36 h 3657"/>
                          <a:gd name="T8" fmla="*/ 1557 w 4108"/>
                          <a:gd name="T9" fmla="*/ 144 h 3657"/>
                          <a:gd name="T10" fmla="*/ 1973 w 4108"/>
                          <a:gd name="T11" fmla="*/ 324 h 3657"/>
                          <a:gd name="T12" fmla="*/ 2399 w 4108"/>
                          <a:gd name="T13" fmla="*/ 570 h 3657"/>
                          <a:gd name="T14" fmla="*/ 2816 w 4108"/>
                          <a:gd name="T15" fmla="*/ 888 h 3657"/>
                          <a:gd name="T16" fmla="*/ 3143 w 4108"/>
                          <a:gd name="T17" fmla="*/ 1193 h 3657"/>
                          <a:gd name="T18" fmla="*/ 3380 w 4108"/>
                          <a:gd name="T19" fmla="*/ 1451 h 3657"/>
                          <a:gd name="T20" fmla="*/ 3584 w 4108"/>
                          <a:gd name="T21" fmla="*/ 1721 h 3657"/>
                          <a:gd name="T22" fmla="*/ 3767 w 4108"/>
                          <a:gd name="T23" fmla="*/ 1997 h 3657"/>
                          <a:gd name="T24" fmla="*/ 3911 w 4108"/>
                          <a:gd name="T25" fmla="*/ 2272 h 3657"/>
                          <a:gd name="T26" fmla="*/ 4028 w 4108"/>
                          <a:gd name="T27" fmla="*/ 2548 h 3657"/>
                          <a:gd name="T28" fmla="*/ 4112 w 4108"/>
                          <a:gd name="T29" fmla="*/ 2818 h 3657"/>
                          <a:gd name="T30" fmla="*/ 4154 w 4108"/>
                          <a:gd name="T31" fmla="*/ 3070 h 3657"/>
                          <a:gd name="T32" fmla="*/ 4154 w 4108"/>
                          <a:gd name="T33" fmla="*/ 3321 h 3657"/>
                          <a:gd name="T34" fmla="*/ 4112 w 4108"/>
                          <a:gd name="T35" fmla="*/ 3549 h 3657"/>
                          <a:gd name="T36" fmla="*/ 4082 w 4108"/>
                          <a:gd name="T37" fmla="*/ 3657 h 3657"/>
                          <a:gd name="T38" fmla="*/ 4142 w 4108"/>
                          <a:gd name="T39" fmla="*/ 3447 h 3657"/>
                          <a:gd name="T40" fmla="*/ 4160 w 4108"/>
                          <a:gd name="T41" fmla="*/ 3213 h 3657"/>
                          <a:gd name="T42" fmla="*/ 4154 w 4108"/>
                          <a:gd name="T43" fmla="*/ 3070 h 3657"/>
                          <a:gd name="T44" fmla="*/ 4112 w 4108"/>
                          <a:gd name="T45" fmla="*/ 2812 h 3657"/>
                          <a:gd name="T46" fmla="*/ 4034 w 4108"/>
                          <a:gd name="T47" fmla="*/ 2548 h 3657"/>
                          <a:gd name="T48" fmla="*/ 3917 w 4108"/>
                          <a:gd name="T49" fmla="*/ 2272 h 3657"/>
                          <a:gd name="T50" fmla="*/ 3773 w 4108"/>
                          <a:gd name="T51" fmla="*/ 1997 h 3657"/>
                          <a:gd name="T52" fmla="*/ 3590 w 4108"/>
                          <a:gd name="T53" fmla="*/ 1721 h 3657"/>
                          <a:gd name="T54" fmla="*/ 3386 w 4108"/>
                          <a:gd name="T55" fmla="*/ 1451 h 3657"/>
                          <a:gd name="T56" fmla="*/ 3149 w 4108"/>
                          <a:gd name="T57" fmla="*/ 1187 h 3657"/>
                          <a:gd name="T58" fmla="*/ 2828 w 4108"/>
                          <a:gd name="T59" fmla="*/ 888 h 3657"/>
                          <a:gd name="T60" fmla="*/ 2418 w 4108"/>
                          <a:gd name="T61" fmla="*/ 576 h 3657"/>
                          <a:gd name="T62" fmla="*/ 1991 w 4108"/>
                          <a:gd name="T63" fmla="*/ 330 h 3657"/>
                          <a:gd name="T64" fmla="*/ 1563 w 4108"/>
                          <a:gd name="T65" fmla="*/ 144 h 3657"/>
                          <a:gd name="T66" fmla="*/ 1146 w 4108"/>
                          <a:gd name="T67" fmla="*/ 30 h 3657"/>
                          <a:gd name="T68" fmla="*/ 761 w 4108"/>
                          <a:gd name="T69" fmla="*/ 0 h 3657"/>
                          <a:gd name="T70" fmla="*/ 435 w 4108"/>
                          <a:gd name="T71" fmla="*/ 54 h 3657"/>
                          <a:gd name="T72" fmla="*/ 165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srgbClr val="FFFFFF"/>
                          </a:solidFill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21 w 1537"/>
                            <a:gd name="T1" fmla="*/ 1264 h 1768"/>
                            <a:gd name="T2" fmla="*/ 1070 w 1537"/>
                            <a:gd name="T3" fmla="*/ 1402 h 1768"/>
                            <a:gd name="T4" fmla="*/ 1230 w 1537"/>
                            <a:gd name="T5" fmla="*/ 1528 h 1768"/>
                            <a:gd name="T6" fmla="*/ 1385 w 1537"/>
                            <a:gd name="T7" fmla="*/ 1654 h 1768"/>
                            <a:gd name="T8" fmla="*/ 1551 w 1537"/>
                            <a:gd name="T9" fmla="*/ 1768 h 1768"/>
                            <a:gd name="T10" fmla="*/ 1557 w 1537"/>
                            <a:gd name="T11" fmla="*/ 1768 h 1768"/>
                            <a:gd name="T12" fmla="*/ 1392 w 1537"/>
                            <a:gd name="T13" fmla="*/ 1654 h 1768"/>
                            <a:gd name="T14" fmla="*/ 1236 w 1537"/>
                            <a:gd name="T15" fmla="*/ 1534 h 1768"/>
                            <a:gd name="T16" fmla="*/ 1076 w 1537"/>
                            <a:gd name="T17" fmla="*/ 1402 h 1768"/>
                            <a:gd name="T18" fmla="*/ 927 w 1537"/>
                            <a:gd name="T19" fmla="*/ 1258 h 1768"/>
                            <a:gd name="T20" fmla="*/ 775 w 1537"/>
                            <a:gd name="T21" fmla="*/ 1115 h 1768"/>
                            <a:gd name="T22" fmla="*/ 636 w 1537"/>
                            <a:gd name="T23" fmla="*/ 959 h 1768"/>
                            <a:gd name="T24" fmla="*/ 504 w 1537"/>
                            <a:gd name="T25" fmla="*/ 803 h 1768"/>
                            <a:gd name="T26" fmla="*/ 381 w 1537"/>
                            <a:gd name="T27" fmla="*/ 647 h 1768"/>
                            <a:gd name="T28" fmla="*/ 273 w 1537"/>
                            <a:gd name="T29" fmla="*/ 485 h 1768"/>
                            <a:gd name="T30" fmla="*/ 171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1 w 1537"/>
                            <a:gd name="T41" fmla="*/ 335 h 1768"/>
                            <a:gd name="T42" fmla="*/ 273 w 1537"/>
                            <a:gd name="T43" fmla="*/ 491 h 1768"/>
                            <a:gd name="T44" fmla="*/ 381 w 1537"/>
                            <a:gd name="T45" fmla="*/ 653 h 1768"/>
                            <a:gd name="T46" fmla="*/ 504 w 1537"/>
                            <a:gd name="T47" fmla="*/ 809 h 1768"/>
                            <a:gd name="T48" fmla="*/ 636 w 1537"/>
                            <a:gd name="T49" fmla="*/ 965 h 1768"/>
                            <a:gd name="T50" fmla="*/ 775 w 1537"/>
                            <a:gd name="T51" fmla="*/ 1121 h 1768"/>
                            <a:gd name="T52" fmla="*/ 921 w 1537"/>
                            <a:gd name="T53" fmla="*/ 1264 h 1768"/>
                            <a:gd name="T54" fmla="*/ 921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7" y="1805"/>
                          <a:ext cx="3672" cy="2049"/>
                          <a:chOff x="12" y="1809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1" y="2864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3" y="1860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5" y="1531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7" y="1352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4" y="997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6"/>
              <a:ext cx="3325" cy="2958"/>
              <a:chOff x="16" y="1316"/>
              <a:chExt cx="3325" cy="295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85 w 1435"/>
                  <a:gd name="T1" fmla="*/ 1150 h 1618"/>
                  <a:gd name="T2" fmla="*/ 753 w 1435"/>
                  <a:gd name="T3" fmla="*/ 1019 h 1618"/>
                  <a:gd name="T4" fmla="*/ 618 w 1435"/>
                  <a:gd name="T5" fmla="*/ 875 h 1618"/>
                  <a:gd name="T6" fmla="*/ 498 w 1435"/>
                  <a:gd name="T7" fmla="*/ 737 h 1618"/>
                  <a:gd name="T8" fmla="*/ 381 w 1435"/>
                  <a:gd name="T9" fmla="*/ 593 h 1618"/>
                  <a:gd name="T10" fmla="*/ 279 w 1435"/>
                  <a:gd name="T11" fmla="*/ 443 h 1618"/>
                  <a:gd name="T12" fmla="*/ 177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7 w 1435"/>
                  <a:gd name="T23" fmla="*/ 305 h 1618"/>
                  <a:gd name="T24" fmla="*/ 273 w 1435"/>
                  <a:gd name="T25" fmla="*/ 449 h 1618"/>
                  <a:gd name="T26" fmla="*/ 381 w 1435"/>
                  <a:gd name="T27" fmla="*/ 593 h 1618"/>
                  <a:gd name="T28" fmla="*/ 498 w 1435"/>
                  <a:gd name="T29" fmla="*/ 737 h 1618"/>
                  <a:gd name="T30" fmla="*/ 618 w 1435"/>
                  <a:gd name="T31" fmla="*/ 881 h 1618"/>
                  <a:gd name="T32" fmla="*/ 747 w 1435"/>
                  <a:gd name="T33" fmla="*/ 1019 h 1618"/>
                  <a:gd name="T34" fmla="*/ 885 w 1435"/>
                  <a:gd name="T35" fmla="*/ 1150 h 1618"/>
                  <a:gd name="T36" fmla="*/ 1026 w 1435"/>
                  <a:gd name="T37" fmla="*/ 1276 h 1618"/>
                  <a:gd name="T38" fmla="*/ 1164 w 1435"/>
                  <a:gd name="T39" fmla="*/ 1396 h 1618"/>
                  <a:gd name="T40" fmla="*/ 1304 w 1435"/>
                  <a:gd name="T41" fmla="*/ 1510 h 1618"/>
                  <a:gd name="T42" fmla="*/ 1449 w 1435"/>
                  <a:gd name="T43" fmla="*/ 1618 h 1618"/>
                  <a:gd name="T44" fmla="*/ 1455 w 1435"/>
                  <a:gd name="T45" fmla="*/ 1618 h 1618"/>
                  <a:gd name="T46" fmla="*/ 1312 w 1435"/>
                  <a:gd name="T47" fmla="*/ 1510 h 1618"/>
                  <a:gd name="T48" fmla="*/ 1170 w 1435"/>
                  <a:gd name="T49" fmla="*/ 1396 h 1618"/>
                  <a:gd name="T50" fmla="*/ 1026 w 1435"/>
                  <a:gd name="T51" fmla="*/ 1276 h 1618"/>
                  <a:gd name="T52" fmla="*/ 885 w 1435"/>
                  <a:gd name="T53" fmla="*/ 1150 h 1618"/>
                  <a:gd name="T54" fmla="*/ 885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9 w 1668"/>
                  <a:gd name="T1" fmla="*/ 1463 h 2014"/>
                  <a:gd name="T2" fmla="*/ 797 w 1668"/>
                  <a:gd name="T3" fmla="*/ 1289 h 2014"/>
                  <a:gd name="T4" fmla="*/ 642 w 1668"/>
                  <a:gd name="T5" fmla="*/ 1115 h 2014"/>
                  <a:gd name="T6" fmla="*/ 494 w 1668"/>
                  <a:gd name="T7" fmla="*/ 929 h 2014"/>
                  <a:gd name="T8" fmla="*/ 369 w 1668"/>
                  <a:gd name="T9" fmla="*/ 743 h 2014"/>
                  <a:gd name="T10" fmla="*/ 255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5 w 1668"/>
                  <a:gd name="T25" fmla="*/ 569 h 2014"/>
                  <a:gd name="T26" fmla="*/ 369 w 1668"/>
                  <a:gd name="T27" fmla="*/ 755 h 2014"/>
                  <a:gd name="T28" fmla="*/ 494 w 1668"/>
                  <a:gd name="T29" fmla="*/ 935 h 2014"/>
                  <a:gd name="T30" fmla="*/ 642 w 1668"/>
                  <a:gd name="T31" fmla="*/ 1115 h 2014"/>
                  <a:gd name="T32" fmla="*/ 797 w 1668"/>
                  <a:gd name="T33" fmla="*/ 1295 h 2014"/>
                  <a:gd name="T34" fmla="*/ 969 w 1668"/>
                  <a:gd name="T35" fmla="*/ 1463 h 2014"/>
                  <a:gd name="T36" fmla="*/ 1142 w 1668"/>
                  <a:gd name="T37" fmla="*/ 1618 h 2014"/>
                  <a:gd name="T38" fmla="*/ 1319 w 1668"/>
                  <a:gd name="T39" fmla="*/ 1762 h 2014"/>
                  <a:gd name="T40" fmla="*/ 1499 w 1668"/>
                  <a:gd name="T41" fmla="*/ 1894 h 2014"/>
                  <a:gd name="T42" fmla="*/ 1682 w 1668"/>
                  <a:gd name="T43" fmla="*/ 2014 h 2014"/>
                  <a:gd name="T44" fmla="*/ 1688 w 1668"/>
                  <a:gd name="T45" fmla="*/ 2014 h 2014"/>
                  <a:gd name="T46" fmla="*/ 1499 w 1668"/>
                  <a:gd name="T47" fmla="*/ 1894 h 2014"/>
                  <a:gd name="T48" fmla="*/ 1319 w 1668"/>
                  <a:gd name="T49" fmla="*/ 1762 h 2014"/>
                  <a:gd name="T50" fmla="*/ 1142 w 1668"/>
                  <a:gd name="T51" fmla="*/ 1618 h 2014"/>
                  <a:gd name="T52" fmla="*/ 969 w 1668"/>
                  <a:gd name="T53" fmla="*/ 1463 h 2014"/>
                  <a:gd name="T54" fmla="*/ 969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75" y="1316"/>
                <a:ext cx="258" cy="296"/>
                <a:chOff x="3048" y="1265"/>
                <a:chExt cx="361" cy="423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6" y="1467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5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7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1" y="1265"/>
                  <a:ext cx="78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7011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011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C5156C3-9F33-4C2E-8965-7985A08FE8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46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1F86-6DB8-4D45-8C76-4CD6E62E04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4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849F-671D-4862-B222-DEFD325027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36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29AB-5333-4C35-B241-584FA527BF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54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54DC-0E1D-4D45-B5F5-FC9BB8A16F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A4858-E384-4B0C-A1E0-0625B2870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96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8BE6-36D3-4D09-AEB0-5FF5398CF9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EB4E-D3EE-4EF5-8CB9-0DF6018FA9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4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D8A1-F93F-41B3-9401-093F470E0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21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02C1A-6C06-491A-9403-4906856E3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83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70ED-FE88-404E-BFC8-36BF081616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2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9CAB-DEBD-44C9-B733-B1A3F89D1A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7740-F785-46D6-B29F-2C15AD5C4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E8C3-9B26-429D-A981-3E823AEFD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4BC7-8BE3-44F6-818C-A1798F378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509F-011F-46C0-A2AE-CEA10C778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206B-CBE4-4E34-9475-EA998BF206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8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7D09-26B5-4D96-835E-BD8269B0BB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7A35A-3712-425E-BE0E-C2D80680AF7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FBB18-B633-455E-9374-48AB1260EE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07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084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0 w 3271"/>
                    <a:gd name="T1" fmla="*/ 1990 h 3075"/>
                    <a:gd name="T2" fmla="*/ 190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3 w 3271"/>
                    <a:gd name="T13" fmla="*/ 216 h 3075"/>
                    <a:gd name="T14" fmla="*/ 516 w 3271"/>
                    <a:gd name="T15" fmla="*/ 42 h 3075"/>
                    <a:gd name="T16" fmla="*/ 903 w 3271"/>
                    <a:gd name="T17" fmla="*/ 6 h 3075"/>
                    <a:gd name="T18" fmla="*/ 1350 w 3271"/>
                    <a:gd name="T19" fmla="*/ 102 h 3075"/>
                    <a:gd name="T20" fmla="*/ 1830 w 3271"/>
                    <a:gd name="T21" fmla="*/ 324 h 3075"/>
                    <a:gd name="T22" fmla="*/ 2300 w 3271"/>
                    <a:gd name="T23" fmla="*/ 659 h 3075"/>
                    <a:gd name="T24" fmla="*/ 2803 w 3271"/>
                    <a:gd name="T25" fmla="*/ 1187 h 3075"/>
                    <a:gd name="T26" fmla="*/ 3122 w 3271"/>
                    <a:gd name="T27" fmla="*/ 1702 h 3075"/>
                    <a:gd name="T28" fmla="*/ 3245 w 3271"/>
                    <a:gd name="T29" fmla="*/ 2008 h 3075"/>
                    <a:gd name="T30" fmla="*/ 3299 w 3271"/>
                    <a:gd name="T31" fmla="*/ 2302 h 3075"/>
                    <a:gd name="T32" fmla="*/ 3293 w 3271"/>
                    <a:gd name="T33" fmla="*/ 2565 h 3075"/>
                    <a:gd name="T34" fmla="*/ 3227 w 3271"/>
                    <a:gd name="T35" fmla="*/ 2781 h 3075"/>
                    <a:gd name="T36" fmla="*/ 3104 w 3271"/>
                    <a:gd name="T37" fmla="*/ 2961 h 3075"/>
                    <a:gd name="T38" fmla="*/ 2954 w 3271"/>
                    <a:gd name="T39" fmla="*/ 3075 h 3075"/>
                    <a:gd name="T40" fmla="*/ 3104 w 3271"/>
                    <a:gd name="T41" fmla="*/ 2967 h 3075"/>
                    <a:gd name="T42" fmla="*/ 3233 w 3271"/>
                    <a:gd name="T43" fmla="*/ 2787 h 3075"/>
                    <a:gd name="T44" fmla="*/ 3299 w 3271"/>
                    <a:gd name="T45" fmla="*/ 2565 h 3075"/>
                    <a:gd name="T46" fmla="*/ 3305 w 3271"/>
                    <a:gd name="T47" fmla="*/ 2302 h 3075"/>
                    <a:gd name="T48" fmla="*/ 3251 w 3271"/>
                    <a:gd name="T49" fmla="*/ 2008 h 3075"/>
                    <a:gd name="T50" fmla="*/ 3129 w 3271"/>
                    <a:gd name="T51" fmla="*/ 1702 h 3075"/>
                    <a:gd name="T52" fmla="*/ 2810 w 3271"/>
                    <a:gd name="T53" fmla="*/ 1181 h 3075"/>
                    <a:gd name="T54" fmla="*/ 2306 w 3271"/>
                    <a:gd name="T55" fmla="*/ 653 h 3075"/>
                    <a:gd name="T56" fmla="*/ 1830 w 3271"/>
                    <a:gd name="T57" fmla="*/ 318 h 3075"/>
                    <a:gd name="T58" fmla="*/ 1350 w 3271"/>
                    <a:gd name="T59" fmla="*/ 96 h 3075"/>
                    <a:gd name="T60" fmla="*/ 903 w 3271"/>
                    <a:gd name="T61" fmla="*/ 0 h 3075"/>
                    <a:gd name="T62" fmla="*/ 510 w 3271"/>
                    <a:gd name="T63" fmla="*/ 36 h 3075"/>
                    <a:gd name="T64" fmla="*/ 208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4 w 3271"/>
                    <a:gd name="T75" fmla="*/ 1474 h 3075"/>
                    <a:gd name="T76" fmla="*/ 357 w 3271"/>
                    <a:gd name="T77" fmla="*/ 1786 h 3075"/>
                    <a:gd name="T78" fmla="*/ 861 w 3271"/>
                    <a:gd name="T79" fmla="*/ 2380 h 3075"/>
                    <a:gd name="T80" fmla="*/ 1260 w 3271"/>
                    <a:gd name="T81" fmla="*/ 2709 h 3075"/>
                    <a:gd name="T82" fmla="*/ 1676 w 3271"/>
                    <a:gd name="T83" fmla="*/ 2961 h 3075"/>
                    <a:gd name="T84" fmla="*/ 1961 w 3271"/>
                    <a:gd name="T85" fmla="*/ 3075 h 3075"/>
                    <a:gd name="T86" fmla="*/ 1545 w 3271"/>
                    <a:gd name="T87" fmla="*/ 2889 h 3075"/>
                    <a:gd name="T88" fmla="*/ 1130 w 3271"/>
                    <a:gd name="T89" fmla="*/ 2607 h 3075"/>
                    <a:gd name="T90" fmla="*/ 861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208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086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94 w 3952"/>
                      <a:gd name="T1" fmla="*/ 2860 h 3501"/>
                      <a:gd name="T2" fmla="*/ 3958 w 3952"/>
                      <a:gd name="T3" fmla="*/ 2614 h 3501"/>
                      <a:gd name="T4" fmla="*/ 3887 w 3952"/>
                      <a:gd name="T5" fmla="*/ 2368 h 3501"/>
                      <a:gd name="T6" fmla="*/ 3775 w 3952"/>
                      <a:gd name="T7" fmla="*/ 2110 h 3501"/>
                      <a:gd name="T8" fmla="*/ 3637 w 3952"/>
                      <a:gd name="T9" fmla="*/ 1853 h 3501"/>
                      <a:gd name="T10" fmla="*/ 3473 w 3952"/>
                      <a:gd name="T11" fmla="*/ 1595 h 3501"/>
                      <a:gd name="T12" fmla="*/ 3281 w 3952"/>
                      <a:gd name="T13" fmla="*/ 1343 h 3501"/>
                      <a:gd name="T14" fmla="*/ 3061 w 3952"/>
                      <a:gd name="T15" fmla="*/ 1103 h 3501"/>
                      <a:gd name="T16" fmla="*/ 2753 w 3952"/>
                      <a:gd name="T17" fmla="*/ 815 h 3501"/>
                      <a:gd name="T18" fmla="*/ 2360 w 3952"/>
                      <a:gd name="T19" fmla="*/ 522 h 3501"/>
                      <a:gd name="T20" fmla="*/ 1967 w 3952"/>
                      <a:gd name="T21" fmla="*/ 288 h 3501"/>
                      <a:gd name="T22" fmla="*/ 1575 w 3952"/>
                      <a:gd name="T23" fmla="*/ 126 h 3501"/>
                      <a:gd name="T24" fmla="*/ 1200 w 3952"/>
                      <a:gd name="T25" fmla="*/ 24 h 3501"/>
                      <a:gd name="T26" fmla="*/ 849 w 3952"/>
                      <a:gd name="T27" fmla="*/ 0 h 3501"/>
                      <a:gd name="T28" fmla="*/ 534 w 3952"/>
                      <a:gd name="T29" fmla="*/ 48 h 3501"/>
                      <a:gd name="T30" fmla="*/ 267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3 w 3952"/>
                      <a:gd name="T39" fmla="*/ 174 h 3501"/>
                      <a:gd name="T40" fmla="*/ 534 w 3952"/>
                      <a:gd name="T41" fmla="*/ 48 h 3501"/>
                      <a:gd name="T42" fmla="*/ 849 w 3952"/>
                      <a:gd name="T43" fmla="*/ 6 h 3501"/>
                      <a:gd name="T44" fmla="*/ 1200 w 3952"/>
                      <a:gd name="T45" fmla="*/ 30 h 3501"/>
                      <a:gd name="T46" fmla="*/ 1575 w 3952"/>
                      <a:gd name="T47" fmla="*/ 132 h 3501"/>
                      <a:gd name="T48" fmla="*/ 1967 w 3952"/>
                      <a:gd name="T49" fmla="*/ 294 h 3501"/>
                      <a:gd name="T50" fmla="*/ 2360 w 3952"/>
                      <a:gd name="T51" fmla="*/ 528 h 3501"/>
                      <a:gd name="T52" fmla="*/ 2747 w 3952"/>
                      <a:gd name="T53" fmla="*/ 821 h 3501"/>
                      <a:gd name="T54" fmla="*/ 3166 w 3952"/>
                      <a:gd name="T55" fmla="*/ 1223 h 3501"/>
                      <a:gd name="T56" fmla="*/ 3376 w 3952"/>
                      <a:gd name="T57" fmla="*/ 1469 h 3501"/>
                      <a:gd name="T58" fmla="*/ 3554 w 3952"/>
                      <a:gd name="T59" fmla="*/ 1727 h 3501"/>
                      <a:gd name="T60" fmla="*/ 3709 w 3952"/>
                      <a:gd name="T61" fmla="*/ 1984 h 3501"/>
                      <a:gd name="T62" fmla="*/ 3832 w 3952"/>
                      <a:gd name="T63" fmla="*/ 2236 h 3501"/>
                      <a:gd name="T64" fmla="*/ 3923 w 3952"/>
                      <a:gd name="T65" fmla="*/ 2494 h 3501"/>
                      <a:gd name="T66" fmla="*/ 3982 w 3952"/>
                      <a:gd name="T67" fmla="*/ 2740 h 3501"/>
                      <a:gd name="T68" fmla="*/ 4000 w 3952"/>
                      <a:gd name="T69" fmla="*/ 2973 h 3501"/>
                      <a:gd name="T70" fmla="*/ 3970 w 3952"/>
                      <a:gd name="T71" fmla="*/ 3255 h 3501"/>
                      <a:gd name="T72" fmla="*/ 3881 w 3952"/>
                      <a:gd name="T73" fmla="*/ 3501 h 3501"/>
                      <a:gd name="T74" fmla="*/ 3934 w 3952"/>
                      <a:gd name="T75" fmla="*/ 3387 h 3501"/>
                      <a:gd name="T76" fmla="*/ 3994 w 3952"/>
                      <a:gd name="T77" fmla="*/ 3123 h 3501"/>
                      <a:gd name="T78" fmla="*/ 4000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7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84 w 3791"/>
                      <a:gd name="T1" fmla="*/ 2416 h 3363"/>
                      <a:gd name="T2" fmla="*/ 423 w 3791"/>
                      <a:gd name="T3" fmla="*/ 2062 h 3363"/>
                      <a:gd name="T4" fmla="*/ 219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3 w 3791"/>
                      <a:gd name="T15" fmla="*/ 246 h 3363"/>
                      <a:gd name="T16" fmla="*/ 588 w 3791"/>
                      <a:gd name="T17" fmla="*/ 48 h 3363"/>
                      <a:gd name="T18" fmla="*/ 1040 w 3791"/>
                      <a:gd name="T19" fmla="*/ 6 h 3363"/>
                      <a:gd name="T20" fmla="*/ 1563 w 3791"/>
                      <a:gd name="T21" fmla="*/ 120 h 3363"/>
                      <a:gd name="T22" fmla="*/ 2115 w 3791"/>
                      <a:gd name="T23" fmla="*/ 378 h 3363"/>
                      <a:gd name="T24" fmla="*/ 2663 w 3791"/>
                      <a:gd name="T25" fmla="*/ 773 h 3363"/>
                      <a:gd name="T26" fmla="*/ 3155 w 3791"/>
                      <a:gd name="T27" fmla="*/ 1265 h 3363"/>
                      <a:gd name="T28" fmla="*/ 3422 w 3791"/>
                      <a:gd name="T29" fmla="*/ 1625 h 3363"/>
                      <a:gd name="T30" fmla="*/ 3626 w 3791"/>
                      <a:gd name="T31" fmla="*/ 1984 h 3363"/>
                      <a:gd name="T32" fmla="*/ 3767 w 3791"/>
                      <a:gd name="T33" fmla="*/ 2344 h 3363"/>
                      <a:gd name="T34" fmla="*/ 3833 w 3791"/>
                      <a:gd name="T35" fmla="*/ 2686 h 3363"/>
                      <a:gd name="T36" fmla="*/ 3797 w 3791"/>
                      <a:gd name="T37" fmla="*/ 3105 h 3363"/>
                      <a:gd name="T38" fmla="*/ 3676 w 3791"/>
                      <a:gd name="T39" fmla="*/ 3363 h 3363"/>
                      <a:gd name="T40" fmla="*/ 3827 w 3791"/>
                      <a:gd name="T41" fmla="*/ 2967 h 3363"/>
                      <a:gd name="T42" fmla="*/ 3839 w 3791"/>
                      <a:gd name="T43" fmla="*/ 2794 h 3363"/>
                      <a:gd name="T44" fmla="*/ 3797 w 3791"/>
                      <a:gd name="T45" fmla="*/ 2458 h 3363"/>
                      <a:gd name="T46" fmla="*/ 3683 w 3791"/>
                      <a:gd name="T47" fmla="*/ 2104 h 3363"/>
                      <a:gd name="T48" fmla="*/ 3500 w 3791"/>
                      <a:gd name="T49" fmla="*/ 1739 h 3363"/>
                      <a:gd name="T50" fmla="*/ 3251 w 3791"/>
                      <a:gd name="T51" fmla="*/ 1385 h 3363"/>
                      <a:gd name="T52" fmla="*/ 2840 w 3791"/>
                      <a:gd name="T53" fmla="*/ 929 h 3363"/>
                      <a:gd name="T54" fmla="*/ 2300 w 3791"/>
                      <a:gd name="T55" fmla="*/ 492 h 3363"/>
                      <a:gd name="T56" fmla="*/ 1742 w 3791"/>
                      <a:gd name="T57" fmla="*/ 192 h 3363"/>
                      <a:gd name="T58" fmla="*/ 1206 w 3791"/>
                      <a:gd name="T59" fmla="*/ 24 h 3363"/>
                      <a:gd name="T60" fmla="*/ 725 w 3791"/>
                      <a:gd name="T61" fmla="*/ 12 h 3363"/>
                      <a:gd name="T62" fmla="*/ 339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5 w 3791"/>
                      <a:gd name="T73" fmla="*/ 1583 h 3363"/>
                      <a:gd name="T74" fmla="*/ 345 w 3791"/>
                      <a:gd name="T75" fmla="*/ 1942 h 3363"/>
                      <a:gd name="T76" fmla="*/ 588 w 3791"/>
                      <a:gd name="T77" fmla="*/ 2302 h 3363"/>
                      <a:gd name="T78" fmla="*/ 999 w 3791"/>
                      <a:gd name="T79" fmla="*/ 2758 h 3363"/>
                      <a:gd name="T80" fmla="*/ 1616 w 3791"/>
                      <a:gd name="T81" fmla="*/ 3237 h 3363"/>
                      <a:gd name="T82" fmla="*/ 1616 w 3791"/>
                      <a:gd name="T83" fmla="*/ 3237 h 3363"/>
                      <a:gd name="T84" fmla="*/ 1005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8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6 w 3527"/>
                      <a:gd name="T1" fmla="*/ 2146 h 3225"/>
                      <a:gd name="T2" fmla="*/ 321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1 w 3527"/>
                      <a:gd name="T15" fmla="*/ 150 h 3225"/>
                      <a:gd name="T16" fmla="*/ 677 w 3527"/>
                      <a:gd name="T17" fmla="*/ 12 h 3225"/>
                      <a:gd name="T18" fmla="*/ 1124 w 3527"/>
                      <a:gd name="T19" fmla="*/ 24 h 3225"/>
                      <a:gd name="T20" fmla="*/ 1628 w 3527"/>
                      <a:gd name="T21" fmla="*/ 174 h 3225"/>
                      <a:gd name="T22" fmla="*/ 2144 w 3527"/>
                      <a:gd name="T23" fmla="*/ 456 h 3225"/>
                      <a:gd name="T24" fmla="*/ 2645 w 3527"/>
                      <a:gd name="T25" fmla="*/ 857 h 3225"/>
                      <a:gd name="T26" fmla="*/ 3113 w 3527"/>
                      <a:gd name="T27" fmla="*/ 1391 h 3225"/>
                      <a:gd name="T28" fmla="*/ 3316 w 3527"/>
                      <a:gd name="T29" fmla="*/ 1726 h 3225"/>
                      <a:gd name="T30" fmla="*/ 3470 w 3527"/>
                      <a:gd name="T31" fmla="*/ 2062 h 3225"/>
                      <a:gd name="T32" fmla="*/ 3553 w 3527"/>
                      <a:gd name="T33" fmla="*/ 2386 h 3225"/>
                      <a:gd name="T34" fmla="*/ 3565 w 3527"/>
                      <a:gd name="T35" fmla="*/ 2680 h 3225"/>
                      <a:gd name="T36" fmla="*/ 3518 w 3527"/>
                      <a:gd name="T37" fmla="*/ 2931 h 3225"/>
                      <a:gd name="T38" fmla="*/ 3403 w 3527"/>
                      <a:gd name="T39" fmla="*/ 3141 h 3225"/>
                      <a:gd name="T40" fmla="*/ 3322 w 3527"/>
                      <a:gd name="T41" fmla="*/ 3225 h 3225"/>
                      <a:gd name="T42" fmla="*/ 3352 w 3527"/>
                      <a:gd name="T43" fmla="*/ 3201 h 3225"/>
                      <a:gd name="T44" fmla="*/ 3488 w 3527"/>
                      <a:gd name="T45" fmla="*/ 3009 h 3225"/>
                      <a:gd name="T46" fmla="*/ 3559 w 3527"/>
                      <a:gd name="T47" fmla="*/ 2769 h 3225"/>
                      <a:gd name="T48" fmla="*/ 3565 w 3527"/>
                      <a:gd name="T49" fmla="*/ 2488 h 3225"/>
                      <a:gd name="T50" fmla="*/ 3506 w 3527"/>
                      <a:gd name="T51" fmla="*/ 2170 h 3225"/>
                      <a:gd name="T52" fmla="*/ 3376 w 3527"/>
                      <a:gd name="T53" fmla="*/ 1834 h 3225"/>
                      <a:gd name="T54" fmla="*/ 3185 w 3527"/>
                      <a:gd name="T55" fmla="*/ 1499 h 3225"/>
                      <a:gd name="T56" fmla="*/ 2852 w 3527"/>
                      <a:gd name="T57" fmla="*/ 1061 h 3225"/>
                      <a:gd name="T58" fmla="*/ 2312 w 3527"/>
                      <a:gd name="T59" fmla="*/ 575 h 3225"/>
                      <a:gd name="T60" fmla="*/ 1799 w 3527"/>
                      <a:gd name="T61" fmla="*/ 252 h 3225"/>
                      <a:gd name="T62" fmla="*/ 1289 w 3527"/>
                      <a:gd name="T63" fmla="*/ 60 h 3225"/>
                      <a:gd name="T64" fmla="*/ 819 w 3527"/>
                      <a:gd name="T65" fmla="*/ 0 h 3225"/>
                      <a:gd name="T66" fmla="*/ 422 w 3527"/>
                      <a:gd name="T67" fmla="*/ 84 h 3225"/>
                      <a:gd name="T68" fmla="*/ 171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5 w 3527"/>
                      <a:gd name="T79" fmla="*/ 1708 h 3225"/>
                      <a:gd name="T80" fmla="*/ 458 w 3527"/>
                      <a:gd name="T81" fmla="*/ 2038 h 3225"/>
                      <a:gd name="T82" fmla="*/ 926 w 3527"/>
                      <a:gd name="T83" fmla="*/ 2572 h 3225"/>
                      <a:gd name="T84" fmla="*/ 1271 w 3527"/>
                      <a:gd name="T85" fmla="*/ 2865 h 3225"/>
                      <a:gd name="T86" fmla="*/ 1628 w 3527"/>
                      <a:gd name="T87" fmla="*/ 3099 h 3225"/>
                      <a:gd name="T88" fmla="*/ 1877 w 3527"/>
                      <a:gd name="T89" fmla="*/ 3225 h 3225"/>
                      <a:gd name="T90" fmla="*/ 1514 w 3527"/>
                      <a:gd name="T91" fmla="*/ 3027 h 3225"/>
                      <a:gd name="T92" fmla="*/ 1158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208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090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97 w 4251"/>
                        <a:gd name="T1" fmla="*/ 3237 h 3794"/>
                        <a:gd name="T2" fmla="*/ 4255 w 4251"/>
                        <a:gd name="T3" fmla="*/ 2961 h 3794"/>
                        <a:gd name="T4" fmla="*/ 4172 w 4251"/>
                        <a:gd name="T5" fmla="*/ 2679 h 3794"/>
                        <a:gd name="T6" fmla="*/ 4048 w 4251"/>
                        <a:gd name="T7" fmla="*/ 2391 h 3794"/>
                        <a:gd name="T8" fmla="*/ 3893 w 4251"/>
                        <a:gd name="T9" fmla="*/ 2098 h 3794"/>
                        <a:gd name="T10" fmla="*/ 3703 w 4251"/>
                        <a:gd name="T11" fmla="*/ 1810 h 3794"/>
                        <a:gd name="T12" fmla="*/ 3482 w 4251"/>
                        <a:gd name="T13" fmla="*/ 1528 h 3794"/>
                        <a:gd name="T14" fmla="*/ 3233 w 4251"/>
                        <a:gd name="T15" fmla="*/ 1252 h 3794"/>
                        <a:gd name="T16" fmla="*/ 2894 w 4251"/>
                        <a:gd name="T17" fmla="*/ 935 h 3794"/>
                        <a:gd name="T18" fmla="*/ 2463 w 4251"/>
                        <a:gd name="T19" fmla="*/ 605 h 3794"/>
                        <a:gd name="T20" fmla="*/ 2015 w 4251"/>
                        <a:gd name="T21" fmla="*/ 341 h 3794"/>
                        <a:gd name="T22" fmla="*/ 1569 w 4251"/>
                        <a:gd name="T23" fmla="*/ 143 h 3794"/>
                        <a:gd name="T24" fmla="*/ 1136 w 4251"/>
                        <a:gd name="T25" fmla="*/ 35 h 3794"/>
                        <a:gd name="T26" fmla="*/ 749 w 4251"/>
                        <a:gd name="T27" fmla="*/ 0 h 3794"/>
                        <a:gd name="T28" fmla="*/ 405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7 w 4251"/>
                        <a:gd name="T35" fmla="*/ 101 h 3794"/>
                        <a:gd name="T36" fmla="*/ 594 w 4251"/>
                        <a:gd name="T37" fmla="*/ 18 h 3794"/>
                        <a:gd name="T38" fmla="*/ 969 w 4251"/>
                        <a:gd name="T39" fmla="*/ 18 h 3794"/>
                        <a:gd name="T40" fmla="*/ 1373 w 4251"/>
                        <a:gd name="T41" fmla="*/ 95 h 3794"/>
                        <a:gd name="T42" fmla="*/ 1802 w 4251"/>
                        <a:gd name="T43" fmla="*/ 245 h 3794"/>
                        <a:gd name="T44" fmla="*/ 2240 w 4251"/>
                        <a:gd name="T45" fmla="*/ 467 h 3794"/>
                        <a:gd name="T46" fmla="*/ 2675 w 4251"/>
                        <a:gd name="T47" fmla="*/ 761 h 3794"/>
                        <a:gd name="T48" fmla="*/ 3097 w 4251"/>
                        <a:gd name="T49" fmla="*/ 1120 h 3794"/>
                        <a:gd name="T50" fmla="*/ 3358 w 4251"/>
                        <a:gd name="T51" fmla="*/ 1390 h 3794"/>
                        <a:gd name="T52" fmla="*/ 3596 w 4251"/>
                        <a:gd name="T53" fmla="*/ 1666 h 3794"/>
                        <a:gd name="T54" fmla="*/ 3802 w 4251"/>
                        <a:gd name="T55" fmla="*/ 1954 h 3794"/>
                        <a:gd name="T56" fmla="*/ 3970 w 4251"/>
                        <a:gd name="T57" fmla="*/ 2247 h 3794"/>
                        <a:gd name="T58" fmla="*/ 4109 w 4251"/>
                        <a:gd name="T59" fmla="*/ 2535 h 3794"/>
                        <a:gd name="T60" fmla="*/ 4214 w 4251"/>
                        <a:gd name="T61" fmla="*/ 2823 h 3794"/>
                        <a:gd name="T62" fmla="*/ 4273 w 4251"/>
                        <a:gd name="T63" fmla="*/ 3105 h 3794"/>
                        <a:gd name="T64" fmla="*/ 4297 w 4251"/>
                        <a:gd name="T65" fmla="*/ 3368 h 3794"/>
                        <a:gd name="T66" fmla="*/ 4285 w 4251"/>
                        <a:gd name="T67" fmla="*/ 3590 h 3794"/>
                        <a:gd name="T68" fmla="*/ 4237 w 4251"/>
                        <a:gd name="T69" fmla="*/ 3794 h 3794"/>
                        <a:gd name="T70" fmla="*/ 4267 w 4251"/>
                        <a:gd name="T71" fmla="*/ 3692 h 3794"/>
                        <a:gd name="T72" fmla="*/ 4297 w 4251"/>
                        <a:gd name="T73" fmla="*/ 3482 h 3794"/>
                        <a:gd name="T74" fmla="*/ 4303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p:txBody>
                </p:sp>
                <p:grpSp>
                  <p:nvGrpSpPr>
                    <p:cNvPr id="209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092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5 w 4108"/>
                          <a:gd name="T1" fmla="*/ 186 h 3657"/>
                          <a:gd name="T2" fmla="*/ 446 w 4108"/>
                          <a:gd name="T3" fmla="*/ 54 h 3657"/>
                          <a:gd name="T4" fmla="*/ 779 w 4108"/>
                          <a:gd name="T5" fmla="*/ 6 h 3657"/>
                          <a:gd name="T6" fmla="*/ 1152 w 4108"/>
                          <a:gd name="T7" fmla="*/ 36 h 3657"/>
                          <a:gd name="T8" fmla="*/ 1557 w 4108"/>
                          <a:gd name="T9" fmla="*/ 144 h 3657"/>
                          <a:gd name="T10" fmla="*/ 1973 w 4108"/>
                          <a:gd name="T11" fmla="*/ 324 h 3657"/>
                          <a:gd name="T12" fmla="*/ 2399 w 4108"/>
                          <a:gd name="T13" fmla="*/ 570 h 3657"/>
                          <a:gd name="T14" fmla="*/ 2816 w 4108"/>
                          <a:gd name="T15" fmla="*/ 888 h 3657"/>
                          <a:gd name="T16" fmla="*/ 3143 w 4108"/>
                          <a:gd name="T17" fmla="*/ 1193 h 3657"/>
                          <a:gd name="T18" fmla="*/ 3380 w 4108"/>
                          <a:gd name="T19" fmla="*/ 1451 h 3657"/>
                          <a:gd name="T20" fmla="*/ 3584 w 4108"/>
                          <a:gd name="T21" fmla="*/ 1721 h 3657"/>
                          <a:gd name="T22" fmla="*/ 3767 w 4108"/>
                          <a:gd name="T23" fmla="*/ 1997 h 3657"/>
                          <a:gd name="T24" fmla="*/ 3911 w 4108"/>
                          <a:gd name="T25" fmla="*/ 2272 h 3657"/>
                          <a:gd name="T26" fmla="*/ 4028 w 4108"/>
                          <a:gd name="T27" fmla="*/ 2548 h 3657"/>
                          <a:gd name="T28" fmla="*/ 4112 w 4108"/>
                          <a:gd name="T29" fmla="*/ 2818 h 3657"/>
                          <a:gd name="T30" fmla="*/ 4154 w 4108"/>
                          <a:gd name="T31" fmla="*/ 3070 h 3657"/>
                          <a:gd name="T32" fmla="*/ 4154 w 4108"/>
                          <a:gd name="T33" fmla="*/ 3321 h 3657"/>
                          <a:gd name="T34" fmla="*/ 4112 w 4108"/>
                          <a:gd name="T35" fmla="*/ 3549 h 3657"/>
                          <a:gd name="T36" fmla="*/ 4082 w 4108"/>
                          <a:gd name="T37" fmla="*/ 3657 h 3657"/>
                          <a:gd name="T38" fmla="*/ 4142 w 4108"/>
                          <a:gd name="T39" fmla="*/ 3447 h 3657"/>
                          <a:gd name="T40" fmla="*/ 4160 w 4108"/>
                          <a:gd name="T41" fmla="*/ 3213 h 3657"/>
                          <a:gd name="T42" fmla="*/ 4154 w 4108"/>
                          <a:gd name="T43" fmla="*/ 3070 h 3657"/>
                          <a:gd name="T44" fmla="*/ 4112 w 4108"/>
                          <a:gd name="T45" fmla="*/ 2812 h 3657"/>
                          <a:gd name="T46" fmla="*/ 4034 w 4108"/>
                          <a:gd name="T47" fmla="*/ 2548 h 3657"/>
                          <a:gd name="T48" fmla="*/ 3917 w 4108"/>
                          <a:gd name="T49" fmla="*/ 2272 h 3657"/>
                          <a:gd name="T50" fmla="*/ 3773 w 4108"/>
                          <a:gd name="T51" fmla="*/ 1997 h 3657"/>
                          <a:gd name="T52" fmla="*/ 3590 w 4108"/>
                          <a:gd name="T53" fmla="*/ 1721 h 3657"/>
                          <a:gd name="T54" fmla="*/ 3386 w 4108"/>
                          <a:gd name="T55" fmla="*/ 1451 h 3657"/>
                          <a:gd name="T56" fmla="*/ 3149 w 4108"/>
                          <a:gd name="T57" fmla="*/ 1187 h 3657"/>
                          <a:gd name="T58" fmla="*/ 2828 w 4108"/>
                          <a:gd name="T59" fmla="*/ 888 h 3657"/>
                          <a:gd name="T60" fmla="*/ 2418 w 4108"/>
                          <a:gd name="T61" fmla="*/ 576 h 3657"/>
                          <a:gd name="T62" fmla="*/ 1991 w 4108"/>
                          <a:gd name="T63" fmla="*/ 330 h 3657"/>
                          <a:gd name="T64" fmla="*/ 1563 w 4108"/>
                          <a:gd name="T65" fmla="*/ 144 h 3657"/>
                          <a:gd name="T66" fmla="*/ 1146 w 4108"/>
                          <a:gd name="T67" fmla="*/ 30 h 3657"/>
                          <a:gd name="T68" fmla="*/ 761 w 4108"/>
                          <a:gd name="T69" fmla="*/ 0 h 3657"/>
                          <a:gd name="T70" fmla="*/ 435 w 4108"/>
                          <a:gd name="T71" fmla="*/ 54 h 3657"/>
                          <a:gd name="T72" fmla="*/ 165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srgbClr val="FFFFFF"/>
                          </a:solidFill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209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094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095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096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097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098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099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0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1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2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3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4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5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6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7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8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09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0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1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2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3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4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5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6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7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8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9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0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1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2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3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4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5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6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7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8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29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21 w 1537"/>
                            <a:gd name="T1" fmla="*/ 1264 h 1768"/>
                            <a:gd name="T2" fmla="*/ 1070 w 1537"/>
                            <a:gd name="T3" fmla="*/ 1402 h 1768"/>
                            <a:gd name="T4" fmla="*/ 1230 w 1537"/>
                            <a:gd name="T5" fmla="*/ 1528 h 1768"/>
                            <a:gd name="T6" fmla="*/ 1385 w 1537"/>
                            <a:gd name="T7" fmla="*/ 1654 h 1768"/>
                            <a:gd name="T8" fmla="*/ 1551 w 1537"/>
                            <a:gd name="T9" fmla="*/ 1768 h 1768"/>
                            <a:gd name="T10" fmla="*/ 1557 w 1537"/>
                            <a:gd name="T11" fmla="*/ 1768 h 1768"/>
                            <a:gd name="T12" fmla="*/ 1392 w 1537"/>
                            <a:gd name="T13" fmla="*/ 1654 h 1768"/>
                            <a:gd name="T14" fmla="*/ 1236 w 1537"/>
                            <a:gd name="T15" fmla="*/ 1534 h 1768"/>
                            <a:gd name="T16" fmla="*/ 1076 w 1537"/>
                            <a:gd name="T17" fmla="*/ 1402 h 1768"/>
                            <a:gd name="T18" fmla="*/ 927 w 1537"/>
                            <a:gd name="T19" fmla="*/ 1258 h 1768"/>
                            <a:gd name="T20" fmla="*/ 775 w 1537"/>
                            <a:gd name="T21" fmla="*/ 1115 h 1768"/>
                            <a:gd name="T22" fmla="*/ 636 w 1537"/>
                            <a:gd name="T23" fmla="*/ 959 h 1768"/>
                            <a:gd name="T24" fmla="*/ 504 w 1537"/>
                            <a:gd name="T25" fmla="*/ 803 h 1768"/>
                            <a:gd name="T26" fmla="*/ 381 w 1537"/>
                            <a:gd name="T27" fmla="*/ 647 h 1768"/>
                            <a:gd name="T28" fmla="*/ 273 w 1537"/>
                            <a:gd name="T29" fmla="*/ 485 h 1768"/>
                            <a:gd name="T30" fmla="*/ 171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1 w 1537"/>
                            <a:gd name="T41" fmla="*/ 335 h 1768"/>
                            <a:gd name="T42" fmla="*/ 273 w 1537"/>
                            <a:gd name="T43" fmla="*/ 491 h 1768"/>
                            <a:gd name="T44" fmla="*/ 381 w 1537"/>
                            <a:gd name="T45" fmla="*/ 653 h 1768"/>
                            <a:gd name="T46" fmla="*/ 504 w 1537"/>
                            <a:gd name="T47" fmla="*/ 809 h 1768"/>
                            <a:gd name="T48" fmla="*/ 636 w 1537"/>
                            <a:gd name="T49" fmla="*/ 965 h 1768"/>
                            <a:gd name="T50" fmla="*/ 775 w 1537"/>
                            <a:gd name="T51" fmla="*/ 1121 h 1768"/>
                            <a:gd name="T52" fmla="*/ 921 w 1537"/>
                            <a:gd name="T53" fmla="*/ 1264 h 1768"/>
                            <a:gd name="T54" fmla="*/ 921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213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167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4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68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69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0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1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2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3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2" y="1860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4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5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2" y="1531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6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7" y="1352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7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78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4" y="997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31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2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3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4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5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6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7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8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9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0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1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2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3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4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5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6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7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8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9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0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1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2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3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4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5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6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7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8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9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0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1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2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3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4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5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66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7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072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3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207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075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6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7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8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9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0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1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2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3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205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0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85 w 1435"/>
                  <a:gd name="T1" fmla="*/ 1150 h 1618"/>
                  <a:gd name="T2" fmla="*/ 753 w 1435"/>
                  <a:gd name="T3" fmla="*/ 1019 h 1618"/>
                  <a:gd name="T4" fmla="*/ 618 w 1435"/>
                  <a:gd name="T5" fmla="*/ 875 h 1618"/>
                  <a:gd name="T6" fmla="*/ 498 w 1435"/>
                  <a:gd name="T7" fmla="*/ 737 h 1618"/>
                  <a:gd name="T8" fmla="*/ 381 w 1435"/>
                  <a:gd name="T9" fmla="*/ 593 h 1618"/>
                  <a:gd name="T10" fmla="*/ 279 w 1435"/>
                  <a:gd name="T11" fmla="*/ 443 h 1618"/>
                  <a:gd name="T12" fmla="*/ 177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7 w 1435"/>
                  <a:gd name="T23" fmla="*/ 305 h 1618"/>
                  <a:gd name="T24" fmla="*/ 273 w 1435"/>
                  <a:gd name="T25" fmla="*/ 449 h 1618"/>
                  <a:gd name="T26" fmla="*/ 381 w 1435"/>
                  <a:gd name="T27" fmla="*/ 593 h 1618"/>
                  <a:gd name="T28" fmla="*/ 498 w 1435"/>
                  <a:gd name="T29" fmla="*/ 737 h 1618"/>
                  <a:gd name="T30" fmla="*/ 618 w 1435"/>
                  <a:gd name="T31" fmla="*/ 881 h 1618"/>
                  <a:gd name="T32" fmla="*/ 747 w 1435"/>
                  <a:gd name="T33" fmla="*/ 1019 h 1618"/>
                  <a:gd name="T34" fmla="*/ 885 w 1435"/>
                  <a:gd name="T35" fmla="*/ 1150 h 1618"/>
                  <a:gd name="T36" fmla="*/ 1026 w 1435"/>
                  <a:gd name="T37" fmla="*/ 1276 h 1618"/>
                  <a:gd name="T38" fmla="*/ 1164 w 1435"/>
                  <a:gd name="T39" fmla="*/ 1396 h 1618"/>
                  <a:gd name="T40" fmla="*/ 1304 w 1435"/>
                  <a:gd name="T41" fmla="*/ 1510 h 1618"/>
                  <a:gd name="T42" fmla="*/ 1449 w 1435"/>
                  <a:gd name="T43" fmla="*/ 1618 h 1618"/>
                  <a:gd name="T44" fmla="*/ 1455 w 1435"/>
                  <a:gd name="T45" fmla="*/ 1618 h 1618"/>
                  <a:gd name="T46" fmla="*/ 1312 w 1435"/>
                  <a:gd name="T47" fmla="*/ 1510 h 1618"/>
                  <a:gd name="T48" fmla="*/ 1170 w 1435"/>
                  <a:gd name="T49" fmla="*/ 1396 h 1618"/>
                  <a:gd name="T50" fmla="*/ 1026 w 1435"/>
                  <a:gd name="T51" fmla="*/ 1276 h 1618"/>
                  <a:gd name="T52" fmla="*/ 885 w 1435"/>
                  <a:gd name="T53" fmla="*/ 1150 h 1618"/>
                  <a:gd name="T54" fmla="*/ 885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9 w 1668"/>
                  <a:gd name="T1" fmla="*/ 1463 h 2014"/>
                  <a:gd name="T2" fmla="*/ 797 w 1668"/>
                  <a:gd name="T3" fmla="*/ 1289 h 2014"/>
                  <a:gd name="T4" fmla="*/ 642 w 1668"/>
                  <a:gd name="T5" fmla="*/ 1115 h 2014"/>
                  <a:gd name="T6" fmla="*/ 494 w 1668"/>
                  <a:gd name="T7" fmla="*/ 929 h 2014"/>
                  <a:gd name="T8" fmla="*/ 369 w 1668"/>
                  <a:gd name="T9" fmla="*/ 743 h 2014"/>
                  <a:gd name="T10" fmla="*/ 255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5 w 1668"/>
                  <a:gd name="T25" fmla="*/ 569 h 2014"/>
                  <a:gd name="T26" fmla="*/ 369 w 1668"/>
                  <a:gd name="T27" fmla="*/ 755 h 2014"/>
                  <a:gd name="T28" fmla="*/ 494 w 1668"/>
                  <a:gd name="T29" fmla="*/ 935 h 2014"/>
                  <a:gd name="T30" fmla="*/ 642 w 1668"/>
                  <a:gd name="T31" fmla="*/ 1115 h 2014"/>
                  <a:gd name="T32" fmla="*/ 797 w 1668"/>
                  <a:gd name="T33" fmla="*/ 1295 h 2014"/>
                  <a:gd name="T34" fmla="*/ 969 w 1668"/>
                  <a:gd name="T35" fmla="*/ 1463 h 2014"/>
                  <a:gd name="T36" fmla="*/ 1142 w 1668"/>
                  <a:gd name="T37" fmla="*/ 1618 h 2014"/>
                  <a:gd name="T38" fmla="*/ 1319 w 1668"/>
                  <a:gd name="T39" fmla="*/ 1762 h 2014"/>
                  <a:gd name="T40" fmla="*/ 1499 w 1668"/>
                  <a:gd name="T41" fmla="*/ 1894 h 2014"/>
                  <a:gd name="T42" fmla="*/ 1682 w 1668"/>
                  <a:gd name="T43" fmla="*/ 2014 h 2014"/>
                  <a:gd name="T44" fmla="*/ 1688 w 1668"/>
                  <a:gd name="T45" fmla="*/ 2014 h 2014"/>
                  <a:gd name="T46" fmla="*/ 1499 w 1668"/>
                  <a:gd name="T47" fmla="*/ 1894 h 2014"/>
                  <a:gd name="T48" fmla="*/ 1319 w 1668"/>
                  <a:gd name="T49" fmla="*/ 1762 h 2014"/>
                  <a:gd name="T50" fmla="*/ 1142 w 1668"/>
                  <a:gd name="T51" fmla="*/ 1618 h 2014"/>
                  <a:gd name="T52" fmla="*/ 969 w 1668"/>
                  <a:gd name="T53" fmla="*/ 1463 h 2014"/>
                  <a:gd name="T54" fmla="*/ 969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1" y="2702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206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6908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6908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6908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6908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6908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6908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908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908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FACBE-8FB9-49B4-8142-92532AF8611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908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909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5432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upload.wikimedia.org/wikipedia/commons/3/30/Battle_strike_1934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wmf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taylor\Local%20Settings\Temporary%20Internet%20Files\Content.IE5\7X7LIK5A\MS910219821%5b1%5d.wav" TargetMode="External"/><Relationship Id="rId6" Type="http://schemas.openxmlformats.org/officeDocument/2006/relationships/image" Target="../media/image56.jpeg"/><Relationship Id="rId5" Type="http://schemas.openxmlformats.org/officeDocument/2006/relationships/hyperlink" Target="http://www.flickr.com/photos/ercy/355803008/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55.wmf"/><Relationship Id="rId9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upload.wikimedia.org/wikipedia/commons/4/43/Vintage_firefighte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hyperlink" Target="http://upload.wikimedia.org/wikipedia/en/f/fb/Sewer_cover.jpg" TargetMode="Externa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2/2f/Firstfootballgame.jpg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69.jpeg"/><Relationship Id="rId11" Type="http://schemas.openxmlformats.org/officeDocument/2006/relationships/image" Target="../media/image73.jpeg"/><Relationship Id="rId5" Type="http://schemas.openxmlformats.org/officeDocument/2006/relationships/hyperlink" Target="http://upload.wikimedia.org/wikipedia/commons/f/fd/Baseball1866.JPG" TargetMode="External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75.jpeg"/><Relationship Id="rId11" Type="http://schemas.openxmlformats.org/officeDocument/2006/relationships/image" Target="../media/image79.jpeg"/><Relationship Id="rId5" Type="http://schemas.openxmlformats.org/officeDocument/2006/relationships/image" Target="../media/image74.jpeg"/><Relationship Id="rId10" Type="http://schemas.openxmlformats.org/officeDocument/2006/relationships/hyperlink" Target="http://upload.wikimedia.org/wikipedia/en/6/6a/Chaplin-charlie.jpg" TargetMode="Externa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" y="0"/>
            <a:ext cx="89154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u="sng" dirty="0" smtClean="0">
                <a:solidFill>
                  <a:schemeClr val="tx1"/>
                </a:solidFill>
                <a:latin typeface="Copperplate Gothic Light" pitchFamily="34" charset="0"/>
              </a:rPr>
              <a:t>Effects of the Industrial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436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(1750-1914)</a:t>
            </a:r>
          </a:p>
        </p:txBody>
      </p:sp>
      <p:pic>
        <p:nvPicPr>
          <p:cNvPr id="4100" name="Picture 5" descr="This 1850 painting by Godfrey Sykes of the interior of an ironworks captures the spirit of the Industrial Revolu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191000" cy="2813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800" y="3581400"/>
            <a:ext cx="914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5.2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3" name="Picture 7" descr="m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0070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2467" name="Picture 8" descr="girl#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48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03-0269a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d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6" descr="hur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02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609600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Child labor in Mines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ughestow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wh03onwirebo005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1828800" y="685800"/>
            <a:ext cx="2286000" cy="2286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5908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*What could the workers do to improve their working conditions?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*Who could the workers ask to help them that would be strong enough to enforce reforms?</a:t>
            </a:r>
          </a:p>
        </p:txBody>
      </p:sp>
      <p:sp>
        <p:nvSpPr>
          <p:cNvPr id="68611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Think About It...</a:t>
            </a:r>
          </a:p>
        </p:txBody>
      </p:sp>
      <p:pic>
        <p:nvPicPr>
          <p:cNvPr id="184326" name="Picture 6" descr="MCBD0715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933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MPj043590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419600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The Industrial Revolution led to systems of modern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economics</a:t>
            </a:r>
            <a:endParaRPr lang="en-US" u="sng" dirty="0" smtClean="0"/>
          </a:p>
        </p:txBody>
      </p:sp>
      <p:pic>
        <p:nvPicPr>
          <p:cNvPr id="12294" name="Picture 6" descr="http://www.hollins.edu/academics/economics/images/economics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006"/>
            <a:ext cx="9144000" cy="3136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business-school.exeter.ac.uk/media/universityofexeter/businessschool/images/scroller/economics_stock_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3" y="485774"/>
            <a:ext cx="5096047" cy="30956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wiu.edu/academics/majors/business_and_technology/images/economics_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1"/>
            </a:gs>
            <a:gs pos="64000">
              <a:srgbClr val="00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lphaLcPeriod"/>
            </a:pPr>
            <a:r>
              <a:rPr lang="en-US" dirty="0" smtClean="0"/>
              <a:t>Adam </a:t>
            </a:r>
            <a:r>
              <a:rPr lang="en-US" u="sng" dirty="0" smtClean="0">
                <a:solidFill>
                  <a:srgbClr val="0000FF"/>
                </a:solidFill>
              </a:rPr>
              <a:t>Smith</a:t>
            </a:r>
            <a:r>
              <a:rPr lang="en-US" dirty="0" smtClean="0"/>
              <a:t>- wrote </a:t>
            </a:r>
            <a:r>
              <a:rPr lang="en-US" i="1" dirty="0" smtClean="0"/>
              <a:t>Wealth of Nations</a:t>
            </a:r>
            <a:r>
              <a:rPr lang="en-US" dirty="0" smtClean="0"/>
              <a:t> (1776), explained </a:t>
            </a:r>
            <a:r>
              <a:rPr lang="en-US" dirty="0" smtClean="0"/>
              <a:t>modern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00FF"/>
                </a:solidFill>
              </a:rPr>
              <a:t>Capitalism</a:t>
            </a:r>
            <a:r>
              <a:rPr lang="en-US" dirty="0" smtClean="0"/>
              <a:t>- means of production and </a:t>
            </a:r>
            <a:r>
              <a:rPr lang="en-US" dirty="0" smtClean="0"/>
              <a:t>	property </a:t>
            </a:r>
            <a:r>
              <a:rPr lang="en-US" dirty="0" smtClean="0"/>
              <a:t>owned and run by private citizens </a:t>
            </a:r>
            <a:r>
              <a:rPr lang="en-US" dirty="0" smtClean="0"/>
              <a:t>	(</a:t>
            </a:r>
            <a:r>
              <a:rPr lang="en-US" dirty="0" smtClean="0"/>
              <a:t>not the government)</a:t>
            </a:r>
          </a:p>
        </p:txBody>
      </p:sp>
      <p:pic>
        <p:nvPicPr>
          <p:cNvPr id="18435" name="Picture 5" descr="Adam%2520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5300"/>
            <a:ext cx="3352800" cy="373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6"/>
          <p:cNvSpPr>
            <a:spLocks noChangeArrowheads="1"/>
          </p:cNvSpPr>
          <p:nvPr/>
        </p:nvSpPr>
        <p:spPr bwMode="auto">
          <a:xfrm flipH="1">
            <a:off x="152400" y="2819400"/>
            <a:ext cx="4114800" cy="3657600"/>
          </a:xfrm>
          <a:prstGeom prst="wedgeRoundRectCallout">
            <a:avLst>
              <a:gd name="adj1" fmla="val -66167"/>
              <a:gd name="adj2" fmla="val -10593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28600" y="2971800"/>
            <a:ext cx="4038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“It is not out of charity that you get your dinner from the butcher or baker, it is provided from their own self-interest….    they intend only for their own gain, led by an “invisible hand” which is to the benefit of all.” 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 flipH="1">
            <a:off x="152400" y="2819400"/>
            <a:ext cx="4114800" cy="3657600"/>
          </a:xfrm>
          <a:prstGeom prst="wedgeRoundRectCallout">
            <a:avLst>
              <a:gd name="adj1" fmla="val -74065"/>
              <a:gd name="adj2" fmla="val -10060"/>
              <a:gd name="adj3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2971800"/>
            <a:ext cx="403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not out of charity that you get your dinner from the butcher or baker, it is provided from their own self-interest……although they intend only for their own gain, they are led by an “invisible hand” which is to        the benefit of all.” 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7391400" y="6149975"/>
            <a:ext cx="17526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Adam Smith </a:t>
            </a:r>
            <a:r>
              <a:rPr lang="en-US" sz="2000">
                <a:solidFill>
                  <a:srgbClr val="000000"/>
                </a:solidFill>
              </a:rPr>
              <a:t>1723-1790</a:t>
            </a:r>
          </a:p>
        </p:txBody>
      </p:sp>
    </p:spTree>
    <p:extLst>
      <p:ext uri="{BB962C8B-B14F-4D97-AF65-F5344CB8AC3E}">
        <p14:creationId xmlns:p14="http://schemas.microsoft.com/office/powerpoint/2010/main" val="39807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9"/>
          <p:cNvSpPr>
            <a:spLocks noChangeShapeType="1"/>
          </p:cNvSpPr>
          <p:nvPr/>
        </p:nvSpPr>
        <p:spPr bwMode="auto">
          <a:xfrm flipV="1">
            <a:off x="0" y="4648200"/>
            <a:ext cx="2057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Line 10"/>
          <p:cNvSpPr>
            <a:spLocks noChangeShapeType="1"/>
          </p:cNvSpPr>
          <p:nvPr/>
        </p:nvSpPr>
        <p:spPr bwMode="auto">
          <a:xfrm flipV="1">
            <a:off x="2057400" y="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0" name="Line 11"/>
          <p:cNvSpPr>
            <a:spLocks noChangeShapeType="1"/>
          </p:cNvSpPr>
          <p:nvPr/>
        </p:nvSpPr>
        <p:spPr bwMode="auto">
          <a:xfrm>
            <a:off x="2057400" y="4648200"/>
            <a:ext cx="708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6856"/>
            <a:ext cx="8610600" cy="19812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ii</a:t>
            </a:r>
            <a:r>
              <a:rPr lang="en-US" dirty="0" smtClean="0"/>
              <a:t>. </a:t>
            </a:r>
            <a:r>
              <a:rPr lang="en-US" dirty="0" smtClean="0"/>
              <a:t>Capitalism based on a </a:t>
            </a:r>
            <a:r>
              <a:rPr lang="en-US" u="sng" dirty="0" smtClean="0">
                <a:solidFill>
                  <a:srgbClr val="0000FF"/>
                </a:solidFill>
              </a:rPr>
              <a:t>laissez-faire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government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philosophy (let the economy run itself), competition, and profit motive </a:t>
            </a:r>
            <a:r>
              <a:rPr lang="en-US" dirty="0" smtClean="0"/>
              <a:t>($)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iii.</a:t>
            </a:r>
            <a:r>
              <a:rPr lang="en-US" dirty="0" smtClean="0"/>
              <a:t> </a:t>
            </a:r>
            <a:r>
              <a:rPr lang="en-US" dirty="0" smtClean="0"/>
              <a:t>ideas embraced in US &amp; W. Europe</a:t>
            </a:r>
          </a:p>
        </p:txBody>
      </p:sp>
      <p:pic>
        <p:nvPicPr>
          <p:cNvPr id="64516" name="Picture 4" descr="MCj021123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7" y="2672556"/>
            <a:ext cx="42545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AutoShape 5"/>
          <p:cNvSpPr>
            <a:spLocks/>
          </p:cNvSpPr>
          <p:nvPr/>
        </p:nvSpPr>
        <p:spPr bwMode="auto">
          <a:xfrm>
            <a:off x="7010400" y="4343400"/>
            <a:ext cx="1676400" cy="762000"/>
          </a:xfrm>
          <a:prstGeom prst="borderCallout1">
            <a:avLst>
              <a:gd name="adj1" fmla="val 15000"/>
              <a:gd name="adj2" fmla="val -4546"/>
              <a:gd name="adj3" fmla="val -116667"/>
              <a:gd name="adj4" fmla="val -96213"/>
            </a:avLst>
          </a:prstGeom>
          <a:solidFill>
            <a:schemeClr val="tx1"/>
          </a:solidFill>
          <a:ln w="38100">
            <a:solidFill>
              <a:srgbClr val="00CC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CC00"/>
                </a:solidFill>
              </a:rPr>
              <a:t>ECONOMY JOE</a:t>
            </a:r>
          </a:p>
        </p:txBody>
      </p:sp>
      <p:sp>
        <p:nvSpPr>
          <p:cNvPr id="64518" name="AutoShape 6"/>
          <p:cNvSpPr>
            <a:spLocks/>
          </p:cNvSpPr>
          <p:nvPr/>
        </p:nvSpPr>
        <p:spPr bwMode="auto">
          <a:xfrm>
            <a:off x="177800" y="4965700"/>
            <a:ext cx="2057400" cy="723900"/>
          </a:xfrm>
          <a:prstGeom prst="borderCallout1">
            <a:avLst>
              <a:gd name="adj1" fmla="val 15792"/>
              <a:gd name="adj2" fmla="val 103704"/>
              <a:gd name="adj3" fmla="val -147370"/>
              <a:gd name="adj4" fmla="val 151236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GOVERNMENT DAD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181344" y="2182028"/>
            <a:ext cx="2971800" cy="2057400"/>
          </a:xfrm>
          <a:prstGeom prst="cloudCallout">
            <a:avLst>
              <a:gd name="adj1" fmla="val -78366"/>
              <a:gd name="adj2" fmla="val -18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Now </a:t>
            </a:r>
            <a:r>
              <a:rPr lang="en-US" sz="2400" i="1" dirty="0">
                <a:solidFill>
                  <a:srgbClr val="000000"/>
                </a:solidFill>
              </a:rPr>
              <a:t>I can do whatever I want!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77800" y="2311631"/>
            <a:ext cx="1981200" cy="646113"/>
          </a:xfrm>
          <a:prstGeom prst="rect">
            <a:avLst/>
          </a:prstGeom>
          <a:solidFill>
            <a:srgbClr val="FF33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</a:rPr>
              <a:t>LAISSEZ-FAIRE HOUSE</a:t>
            </a:r>
          </a:p>
        </p:txBody>
      </p:sp>
    </p:spTree>
    <p:extLst>
      <p:ext uri="{BB962C8B-B14F-4D97-AF65-F5344CB8AC3E}">
        <p14:creationId xmlns:p14="http://schemas.microsoft.com/office/powerpoint/2010/main" val="7016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A128C"/>
            </a:gs>
            <a:gs pos="35001">
              <a:srgbClr val="181CC7"/>
            </a:gs>
            <a:gs pos="44000">
              <a:srgbClr val="7005D4"/>
            </a:gs>
            <a:gs pos="50000">
              <a:srgbClr val="8C3D91"/>
            </a:gs>
            <a:gs pos="56000">
              <a:srgbClr val="7005D4"/>
            </a:gs>
            <a:gs pos="64999">
              <a:srgbClr val="181CC7"/>
            </a:gs>
            <a:gs pos="80000">
              <a:srgbClr val="0A128C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ac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885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153400" cy="10668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Effects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Rapid Industrialization in the early to mid-1800s </a:t>
            </a:r>
          </a:p>
        </p:txBody>
      </p:sp>
    </p:spTree>
    <p:extLst>
      <p:ext uri="{BB962C8B-B14F-4D97-AF65-F5344CB8AC3E}">
        <p14:creationId xmlns:p14="http://schemas.microsoft.com/office/powerpoint/2010/main" val="5336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1"/>
            </a:gs>
            <a:gs pos="64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73" y="23885"/>
            <a:ext cx="9144000" cy="21097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 smtClean="0"/>
              <a:t>By mid-1800s </a:t>
            </a:r>
            <a:r>
              <a:rPr lang="en-US" u="sng" dirty="0" smtClean="0">
                <a:solidFill>
                  <a:srgbClr val="0000FF"/>
                </a:solidFill>
              </a:rPr>
              <a:t>Socialism</a:t>
            </a:r>
            <a:r>
              <a:rPr lang="en-US" dirty="0" smtClean="0"/>
              <a:t> developed- government should control economy, redistribute wealth through social </a:t>
            </a:r>
            <a:r>
              <a:rPr lang="en-US" u="sng" dirty="0" smtClean="0">
                <a:solidFill>
                  <a:srgbClr val="0000FF"/>
                </a:solidFill>
              </a:rPr>
              <a:t>welfare </a:t>
            </a:r>
            <a:r>
              <a:rPr lang="en-US" dirty="0" smtClean="0"/>
              <a:t>programs, embraced by working poor</a:t>
            </a:r>
          </a:p>
        </p:txBody>
      </p:sp>
      <p:pic>
        <p:nvPicPr>
          <p:cNvPr id="6146" name="Picture 2" descr="http://upload.wikimedia.org/wikipedia/commons/4/42/1904socia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7065"/>
            <a:ext cx="7886700" cy="4620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socialistorganizer.org/wp-content/uploads/2012/05/capitalism-c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40411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ecretsofthefed.com/wp-content/uploads/2013/10/problem-with-soci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181"/>
            <a:ext cx="6096000" cy="2743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lasswarfareexists.com/wp-content/uploads/2012/12/Social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964981"/>
            <a:ext cx="2895599" cy="2895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reedomroad.org/wp-content/uploads/2014/05/MayDay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41826" cy="39649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socialism_expl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00600" y="4191000"/>
            <a:ext cx="685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Poor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19800" y="5181600"/>
            <a:ext cx="1447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Government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915701" y="3657600"/>
            <a:ext cx="685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Rich</a:t>
            </a:r>
          </a:p>
        </p:txBody>
      </p:sp>
    </p:spTree>
    <p:extLst>
      <p:ext uri="{BB962C8B-B14F-4D97-AF65-F5344CB8AC3E}">
        <p14:creationId xmlns:p14="http://schemas.microsoft.com/office/powerpoint/2010/main" val="1931470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676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smtClean="0"/>
              <a:t>Karl </a:t>
            </a:r>
            <a:r>
              <a:rPr lang="en-US" u="sng" dirty="0" smtClean="0">
                <a:solidFill>
                  <a:srgbClr val="0000FF"/>
                </a:solidFill>
              </a:rPr>
              <a:t>Marx</a:t>
            </a:r>
            <a:r>
              <a:rPr lang="en-US" dirty="0" smtClean="0"/>
              <a:t> believed poor workers needed a violent </a:t>
            </a:r>
            <a:r>
              <a:rPr lang="en-US" u="sng" dirty="0" smtClean="0">
                <a:solidFill>
                  <a:srgbClr val="0000FF"/>
                </a:solidFill>
              </a:rPr>
              <a:t>revolution</a:t>
            </a:r>
            <a:r>
              <a:rPr lang="en-US" dirty="0" smtClean="0"/>
              <a:t> to gain control of the economy and the means of production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</a:t>
            </a:r>
          </a:p>
        </p:txBody>
      </p:sp>
      <p:pic>
        <p:nvPicPr>
          <p:cNvPr id="1026" name="Picture 2" descr="http://www.revolutionarycommunistparty.org/wp-content/uploads/2009/11/october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1524001"/>
            <a:ext cx="91474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2667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i="1" dirty="0"/>
              <a:t>Communist Manifesto</a:t>
            </a:r>
            <a:r>
              <a:rPr lang="en-US" dirty="0"/>
              <a:t> (1848) </a:t>
            </a:r>
            <a:r>
              <a:rPr lang="en-US" dirty="0" smtClean="0"/>
              <a:t>described </a:t>
            </a:r>
            <a:r>
              <a:rPr lang="en-US" u="sng" dirty="0">
                <a:solidFill>
                  <a:srgbClr val="0000FF"/>
                </a:solidFill>
              </a:rPr>
              <a:t>Communism</a:t>
            </a:r>
            <a:r>
              <a:rPr lang="en-US" dirty="0"/>
              <a:t>- workers </a:t>
            </a:r>
            <a:r>
              <a:rPr lang="en-US" dirty="0" smtClean="0"/>
              <a:t>collectively </a:t>
            </a:r>
            <a:r>
              <a:rPr lang="en-US" dirty="0"/>
              <a:t>own all property/ means of </a:t>
            </a:r>
            <a:r>
              <a:rPr lang="en-US" dirty="0" smtClean="0"/>
              <a:t>production</a:t>
            </a:r>
            <a:r>
              <a:rPr lang="en-US" dirty="0"/>
              <a:t>, share equally all </a:t>
            </a:r>
            <a:r>
              <a:rPr lang="en-US" u="sng" dirty="0">
                <a:solidFill>
                  <a:srgbClr val="0000FF"/>
                </a:solidFill>
              </a:rPr>
              <a:t>resources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society without social classes, ideas </a:t>
            </a:r>
            <a:r>
              <a:rPr lang="en-US" dirty="0" smtClean="0"/>
              <a:t>largely </a:t>
            </a:r>
            <a:r>
              <a:rPr lang="en-US" dirty="0"/>
              <a:t>rejected until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3074" name="Picture 2" descr="https://encrypted-tbn0.gstatic.com/images?q=tbn:ANd9GcSTLTfxx-6dkYFGma0_iVjJ-NLySe9Kf95oVaWE1rRMtOm4lM9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ma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95661"/>
            <a:ext cx="3825875" cy="50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2390" y="174009"/>
            <a:ext cx="383160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Pristina" pitchFamily="66" charset="0"/>
              </a:rPr>
              <a:t>Karl Marx</a:t>
            </a:r>
          </a:p>
          <a:p>
            <a:pPr algn="ctr"/>
            <a:r>
              <a:rPr lang="en-US" sz="4000" dirty="0" smtClean="0"/>
              <a:t>(1818-1883)</a:t>
            </a:r>
            <a:endParaRPr lang="en-US" sz="4000" dirty="0"/>
          </a:p>
        </p:txBody>
      </p:sp>
      <p:pic>
        <p:nvPicPr>
          <p:cNvPr id="5" name="Picture 4" descr="http://www.studenthandouts.com/01-Web-Pages/01-Picture-Pages/10.07-Industrial-Revolution/1-Karl-Heinrich-Marx-Teenager-Author-of-The-Communist-Manifest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0" y="53531"/>
            <a:ext cx="4500349" cy="6830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24869" y="131339"/>
            <a:ext cx="3276600" cy="1519998"/>
          </a:xfrm>
          <a:prstGeom prst="wedgeRoundRectCallout">
            <a:avLst>
              <a:gd name="adj1" fmla="val 91628"/>
              <a:gd name="adj2" fmla="val 87641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“The production of too many useful things results in too many useless people.”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399731" y="3443177"/>
            <a:ext cx="3276600" cy="1519998"/>
          </a:xfrm>
          <a:prstGeom prst="wedgeRoundRectCallout">
            <a:avLst>
              <a:gd name="adj1" fmla="val 61638"/>
              <a:gd name="adj2" fmla="val 14014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“From each according to his abilities, to each according to his needs.”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362200" y="1795661"/>
            <a:ext cx="2248469" cy="1066800"/>
          </a:xfrm>
          <a:prstGeom prst="wedgeRoundRectCallout">
            <a:avLst>
              <a:gd name="adj1" fmla="val 101170"/>
              <a:gd name="adj2" fmla="val 91924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“Religion is the opium of the masses.”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27630" y="5181600"/>
            <a:ext cx="3276600" cy="1519998"/>
          </a:xfrm>
          <a:prstGeom prst="wedgeRoundRectCallout">
            <a:avLst>
              <a:gd name="adj1" fmla="val 103707"/>
              <a:gd name="adj2" fmla="val -41654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00"/>
                </a:solidFill>
              </a:rPr>
              <a:t>“</a:t>
            </a:r>
            <a:r>
              <a:rPr lang="en-US" sz="2000" b="1" i="1" dirty="0">
                <a:solidFill>
                  <a:srgbClr val="000000"/>
                </a:solidFill>
              </a:rPr>
              <a:t>Workers of the world unite! You have nothing to lose but your chains!” </a:t>
            </a:r>
          </a:p>
        </p:txBody>
      </p:sp>
    </p:spTree>
    <p:extLst>
      <p:ext uri="{BB962C8B-B14F-4D97-AF65-F5344CB8AC3E}">
        <p14:creationId xmlns:p14="http://schemas.microsoft.com/office/powerpoint/2010/main" val="9434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Karl Marx and Freidrich Engels</a:t>
            </a:r>
            <a:br>
              <a:rPr lang="en-US" sz="4000" smtClean="0"/>
            </a:br>
            <a:r>
              <a:rPr lang="en-US" sz="4000" smtClean="0"/>
              <a:t>The Communist Manifesto</a:t>
            </a:r>
          </a:p>
        </p:txBody>
      </p:sp>
      <p:graphicFrame>
        <p:nvGraphicFramePr>
          <p:cNvPr id="15387" name="Group 27"/>
          <p:cNvGraphicFramePr>
            <a:graphicFrameLocks noGrp="1"/>
          </p:cNvGraphicFramePr>
          <p:nvPr>
            <p:ph idx="1"/>
          </p:nvPr>
        </p:nvGraphicFramePr>
        <p:xfrm>
          <a:off x="2971800" y="1600200"/>
          <a:ext cx="5715000" cy="3840179"/>
        </p:xfrm>
        <a:graphic>
          <a:graphicData uri="http://schemas.openxmlformats.org/drawingml/2006/table">
            <a:tbl>
              <a:tblPr/>
              <a:tblGrid>
                <a:gridCol w="2857500"/>
                <a:gridCol w="2857500"/>
              </a:tblGrid>
              <a:tr h="673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Haves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Have-nots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Patrician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Plebeian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Noble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Serf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1st &amp; 2nd Estates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Estate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Bourgeoisie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Proletariat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6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New Struggle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Bourgeoisie</a:t>
            </a:r>
            <a:r>
              <a:rPr lang="en-US" smtClean="0"/>
              <a:t> = owners of business, capital and means of production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b="1" u="sng" smtClean="0"/>
              <a:t>Proletariat</a:t>
            </a:r>
            <a:r>
              <a:rPr lang="en-US" smtClean="0"/>
              <a:t> = working classes, own nothing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5" descr="MCj035163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18113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MCj043710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19685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838200" y="6096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838200" y="8382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Freeform 6"/>
          <p:cNvSpPr>
            <a:spLocks/>
          </p:cNvSpPr>
          <p:nvPr/>
        </p:nvSpPr>
        <p:spPr bwMode="auto">
          <a:xfrm rot="21152739">
            <a:off x="863607" y="4613465"/>
            <a:ext cx="8141940" cy="1061087"/>
          </a:xfrm>
          <a:custGeom>
            <a:avLst/>
            <a:gdLst>
              <a:gd name="T0" fmla="*/ 0 w 10000"/>
              <a:gd name="T1" fmla="*/ 2147483647 h 11298"/>
              <a:gd name="T2" fmla="*/ 2147483647 w 10000"/>
              <a:gd name="T3" fmla="*/ 2147483647 h 11298"/>
              <a:gd name="T4" fmla="*/ 2147483647 w 10000"/>
              <a:gd name="T5" fmla="*/ 2147483647 h 11298"/>
              <a:gd name="T6" fmla="*/ 2147483647 w 10000"/>
              <a:gd name="T7" fmla="*/ 2147483647 h 11298"/>
              <a:gd name="T8" fmla="*/ 2147483647 w 10000"/>
              <a:gd name="T9" fmla="*/ 2147483647 h 11298"/>
              <a:gd name="T10" fmla="*/ 2147483647 w 10000"/>
              <a:gd name="T11" fmla="*/ 2147483647 h 11298"/>
              <a:gd name="T12" fmla="*/ 2147483647 w 10000"/>
              <a:gd name="T13" fmla="*/ 2147483647 h 11298"/>
              <a:gd name="T14" fmla="*/ 2147483647 w 10000"/>
              <a:gd name="T15" fmla="*/ 2147483647 h 11298"/>
              <a:gd name="T16" fmla="*/ 2147483647 w 10000"/>
              <a:gd name="T17" fmla="*/ 2147483647 h 11298"/>
              <a:gd name="T18" fmla="*/ 2147483647 w 10000"/>
              <a:gd name="T19" fmla="*/ 2147483647 h 11298"/>
              <a:gd name="T20" fmla="*/ 2147483647 w 10000"/>
              <a:gd name="T21" fmla="*/ 2147483647 h 11298"/>
              <a:gd name="T22" fmla="*/ 2147483647 w 10000"/>
              <a:gd name="T23" fmla="*/ 2147483647 h 11298"/>
              <a:gd name="T24" fmla="*/ 2147483647 w 10000"/>
              <a:gd name="T25" fmla="*/ 2147483647 h 11298"/>
              <a:gd name="T26" fmla="*/ 2147483647 w 10000"/>
              <a:gd name="T27" fmla="*/ 2147483647 h 11298"/>
              <a:gd name="T28" fmla="*/ 2147483647 w 10000"/>
              <a:gd name="T29" fmla="*/ 2147483647 h 11298"/>
              <a:gd name="T30" fmla="*/ 2147483647 w 10000"/>
              <a:gd name="T31" fmla="*/ 2147483647 h 11298"/>
              <a:gd name="T32" fmla="*/ 2147483647 w 10000"/>
              <a:gd name="T33" fmla="*/ 2147483647 h 11298"/>
              <a:gd name="T34" fmla="*/ 2147483647 w 10000"/>
              <a:gd name="T35" fmla="*/ 2147483647 h 11298"/>
              <a:gd name="T36" fmla="*/ 2147483647 w 10000"/>
              <a:gd name="T37" fmla="*/ 2147483647 h 11298"/>
              <a:gd name="T38" fmla="*/ 2147483647 w 10000"/>
              <a:gd name="T39" fmla="*/ 2147483647 h 112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connsiteX0" fmla="*/ 0 w 10274"/>
              <a:gd name="connsiteY0" fmla="*/ 12 h 10420"/>
              <a:gd name="connsiteX1" fmla="*/ 1442 w 10274"/>
              <a:gd name="connsiteY1" fmla="*/ 2926 h 10420"/>
              <a:gd name="connsiteX2" fmla="*/ 2703 w 10274"/>
              <a:gd name="connsiteY2" fmla="*/ 1384 h 10420"/>
              <a:gd name="connsiteX3" fmla="*/ 3269 w 10274"/>
              <a:gd name="connsiteY3" fmla="*/ 1066 h 10420"/>
              <a:gd name="connsiteX4" fmla="*/ 3507 w 10274"/>
              <a:gd name="connsiteY4" fmla="*/ 3595 h 10420"/>
              <a:gd name="connsiteX5" fmla="*/ 3748 w 10274"/>
              <a:gd name="connsiteY5" fmla="*/ 3840 h 10420"/>
              <a:gd name="connsiteX6" fmla="*/ 4424 w 10274"/>
              <a:gd name="connsiteY6" fmla="*/ 5560 h 10420"/>
              <a:gd name="connsiteX7" fmla="*/ 5000 w 10274"/>
              <a:gd name="connsiteY7" fmla="*/ 4786 h 10420"/>
              <a:gd name="connsiteX8" fmla="*/ 5192 w 10274"/>
              <a:gd name="connsiteY8" fmla="*/ 8507 h 10420"/>
              <a:gd name="connsiteX9" fmla="*/ 5481 w 10274"/>
              <a:gd name="connsiteY9" fmla="*/ 5717 h 10420"/>
              <a:gd name="connsiteX10" fmla="*/ 5865 w 10274"/>
              <a:gd name="connsiteY10" fmla="*/ 10367 h 10420"/>
              <a:gd name="connsiteX11" fmla="*/ 6058 w 10274"/>
              <a:gd name="connsiteY11" fmla="*/ 6647 h 10420"/>
              <a:gd name="connsiteX12" fmla="*/ 6250 w 10274"/>
              <a:gd name="connsiteY12" fmla="*/ 6647 h 10420"/>
              <a:gd name="connsiteX13" fmla="*/ 6306 w 10274"/>
              <a:gd name="connsiteY13" fmla="*/ 8260 h 10420"/>
              <a:gd name="connsiteX14" fmla="*/ 6634 w 10274"/>
              <a:gd name="connsiteY14" fmla="*/ 5716 h 10420"/>
              <a:gd name="connsiteX15" fmla="*/ 6965 w 10274"/>
              <a:gd name="connsiteY15" fmla="*/ 9733 h 10420"/>
              <a:gd name="connsiteX16" fmla="*/ 7142 w 10274"/>
              <a:gd name="connsiteY16" fmla="*/ 10224 h 10420"/>
              <a:gd name="connsiteX17" fmla="*/ 7692 w 10274"/>
              <a:gd name="connsiteY17" fmla="*/ 6647 h 10420"/>
              <a:gd name="connsiteX18" fmla="*/ 8269 w 10274"/>
              <a:gd name="connsiteY18" fmla="*/ 9437 h 10420"/>
              <a:gd name="connsiteX19" fmla="*/ 10274 w 10274"/>
              <a:gd name="connsiteY19" fmla="*/ 9885 h 10420"/>
              <a:gd name="connsiteX0" fmla="*/ 0 w 10274"/>
              <a:gd name="connsiteY0" fmla="*/ 12 h 10420"/>
              <a:gd name="connsiteX1" fmla="*/ 1442 w 10274"/>
              <a:gd name="connsiteY1" fmla="*/ 2926 h 10420"/>
              <a:gd name="connsiteX2" fmla="*/ 2703 w 10274"/>
              <a:gd name="connsiteY2" fmla="*/ 1384 h 10420"/>
              <a:gd name="connsiteX3" fmla="*/ 3269 w 10274"/>
              <a:gd name="connsiteY3" fmla="*/ 1066 h 10420"/>
              <a:gd name="connsiteX4" fmla="*/ 3507 w 10274"/>
              <a:gd name="connsiteY4" fmla="*/ 3595 h 10420"/>
              <a:gd name="connsiteX5" fmla="*/ 3748 w 10274"/>
              <a:gd name="connsiteY5" fmla="*/ 3840 h 10420"/>
              <a:gd name="connsiteX6" fmla="*/ 4424 w 10274"/>
              <a:gd name="connsiteY6" fmla="*/ 5560 h 10420"/>
              <a:gd name="connsiteX7" fmla="*/ 5000 w 10274"/>
              <a:gd name="connsiteY7" fmla="*/ 4786 h 10420"/>
              <a:gd name="connsiteX8" fmla="*/ 5192 w 10274"/>
              <a:gd name="connsiteY8" fmla="*/ 8507 h 10420"/>
              <a:gd name="connsiteX9" fmla="*/ 5481 w 10274"/>
              <a:gd name="connsiteY9" fmla="*/ 5717 h 10420"/>
              <a:gd name="connsiteX10" fmla="*/ 5865 w 10274"/>
              <a:gd name="connsiteY10" fmla="*/ 10367 h 10420"/>
              <a:gd name="connsiteX11" fmla="*/ 6058 w 10274"/>
              <a:gd name="connsiteY11" fmla="*/ 6647 h 10420"/>
              <a:gd name="connsiteX12" fmla="*/ 6250 w 10274"/>
              <a:gd name="connsiteY12" fmla="*/ 6647 h 10420"/>
              <a:gd name="connsiteX13" fmla="*/ 6306 w 10274"/>
              <a:gd name="connsiteY13" fmla="*/ 8260 h 10420"/>
              <a:gd name="connsiteX14" fmla="*/ 6801 w 10274"/>
              <a:gd name="connsiteY14" fmla="*/ 122 h 10420"/>
              <a:gd name="connsiteX15" fmla="*/ 6965 w 10274"/>
              <a:gd name="connsiteY15" fmla="*/ 9733 h 10420"/>
              <a:gd name="connsiteX16" fmla="*/ 7142 w 10274"/>
              <a:gd name="connsiteY16" fmla="*/ 10224 h 10420"/>
              <a:gd name="connsiteX17" fmla="*/ 7692 w 10274"/>
              <a:gd name="connsiteY17" fmla="*/ 6647 h 10420"/>
              <a:gd name="connsiteX18" fmla="*/ 8269 w 10274"/>
              <a:gd name="connsiteY18" fmla="*/ 9437 h 10420"/>
              <a:gd name="connsiteX19" fmla="*/ 10274 w 10274"/>
              <a:gd name="connsiteY19" fmla="*/ 9885 h 10420"/>
              <a:gd name="connsiteX0" fmla="*/ 0 w 10274"/>
              <a:gd name="connsiteY0" fmla="*/ 2545 h 12953"/>
              <a:gd name="connsiteX1" fmla="*/ 1442 w 10274"/>
              <a:gd name="connsiteY1" fmla="*/ 5459 h 12953"/>
              <a:gd name="connsiteX2" fmla="*/ 2703 w 10274"/>
              <a:gd name="connsiteY2" fmla="*/ 3917 h 12953"/>
              <a:gd name="connsiteX3" fmla="*/ 3269 w 10274"/>
              <a:gd name="connsiteY3" fmla="*/ 3599 h 12953"/>
              <a:gd name="connsiteX4" fmla="*/ 3507 w 10274"/>
              <a:gd name="connsiteY4" fmla="*/ 6128 h 12953"/>
              <a:gd name="connsiteX5" fmla="*/ 3748 w 10274"/>
              <a:gd name="connsiteY5" fmla="*/ 6373 h 12953"/>
              <a:gd name="connsiteX6" fmla="*/ 4424 w 10274"/>
              <a:gd name="connsiteY6" fmla="*/ 8093 h 12953"/>
              <a:gd name="connsiteX7" fmla="*/ 5000 w 10274"/>
              <a:gd name="connsiteY7" fmla="*/ 7319 h 12953"/>
              <a:gd name="connsiteX8" fmla="*/ 5192 w 10274"/>
              <a:gd name="connsiteY8" fmla="*/ 11040 h 12953"/>
              <a:gd name="connsiteX9" fmla="*/ 5481 w 10274"/>
              <a:gd name="connsiteY9" fmla="*/ 8250 h 12953"/>
              <a:gd name="connsiteX10" fmla="*/ 5865 w 10274"/>
              <a:gd name="connsiteY10" fmla="*/ 12900 h 12953"/>
              <a:gd name="connsiteX11" fmla="*/ 6058 w 10274"/>
              <a:gd name="connsiteY11" fmla="*/ 9180 h 12953"/>
              <a:gd name="connsiteX12" fmla="*/ 6250 w 10274"/>
              <a:gd name="connsiteY12" fmla="*/ 9180 h 12953"/>
              <a:gd name="connsiteX13" fmla="*/ 6306 w 10274"/>
              <a:gd name="connsiteY13" fmla="*/ 10793 h 12953"/>
              <a:gd name="connsiteX14" fmla="*/ 6801 w 10274"/>
              <a:gd name="connsiteY14" fmla="*/ 2655 h 12953"/>
              <a:gd name="connsiteX15" fmla="*/ 6965 w 10274"/>
              <a:gd name="connsiteY15" fmla="*/ 12266 h 12953"/>
              <a:gd name="connsiteX16" fmla="*/ 7142 w 10274"/>
              <a:gd name="connsiteY16" fmla="*/ 12757 h 12953"/>
              <a:gd name="connsiteX17" fmla="*/ 7943 w 10274"/>
              <a:gd name="connsiteY17" fmla="*/ 0 h 12953"/>
              <a:gd name="connsiteX18" fmla="*/ 8269 w 10274"/>
              <a:gd name="connsiteY18" fmla="*/ 11970 h 12953"/>
              <a:gd name="connsiteX19" fmla="*/ 10274 w 10274"/>
              <a:gd name="connsiteY19" fmla="*/ 12418 h 12953"/>
              <a:gd name="connsiteX0" fmla="*/ 0 w 10274"/>
              <a:gd name="connsiteY0" fmla="*/ 2545 h 12953"/>
              <a:gd name="connsiteX1" fmla="*/ 1442 w 10274"/>
              <a:gd name="connsiteY1" fmla="*/ 5459 h 12953"/>
              <a:gd name="connsiteX2" fmla="*/ 2703 w 10274"/>
              <a:gd name="connsiteY2" fmla="*/ 3917 h 12953"/>
              <a:gd name="connsiteX3" fmla="*/ 3269 w 10274"/>
              <a:gd name="connsiteY3" fmla="*/ 3599 h 12953"/>
              <a:gd name="connsiteX4" fmla="*/ 3507 w 10274"/>
              <a:gd name="connsiteY4" fmla="*/ 6128 h 12953"/>
              <a:gd name="connsiteX5" fmla="*/ 3748 w 10274"/>
              <a:gd name="connsiteY5" fmla="*/ 6373 h 12953"/>
              <a:gd name="connsiteX6" fmla="*/ 4424 w 10274"/>
              <a:gd name="connsiteY6" fmla="*/ 8093 h 12953"/>
              <a:gd name="connsiteX7" fmla="*/ 5000 w 10274"/>
              <a:gd name="connsiteY7" fmla="*/ 7319 h 12953"/>
              <a:gd name="connsiteX8" fmla="*/ 5192 w 10274"/>
              <a:gd name="connsiteY8" fmla="*/ 11040 h 12953"/>
              <a:gd name="connsiteX9" fmla="*/ 5481 w 10274"/>
              <a:gd name="connsiteY9" fmla="*/ 8250 h 12953"/>
              <a:gd name="connsiteX10" fmla="*/ 5865 w 10274"/>
              <a:gd name="connsiteY10" fmla="*/ 12900 h 12953"/>
              <a:gd name="connsiteX11" fmla="*/ 6058 w 10274"/>
              <a:gd name="connsiteY11" fmla="*/ 9180 h 12953"/>
              <a:gd name="connsiteX12" fmla="*/ 6250 w 10274"/>
              <a:gd name="connsiteY12" fmla="*/ 9180 h 12953"/>
              <a:gd name="connsiteX13" fmla="*/ 6306 w 10274"/>
              <a:gd name="connsiteY13" fmla="*/ 10793 h 12953"/>
              <a:gd name="connsiteX14" fmla="*/ 6801 w 10274"/>
              <a:gd name="connsiteY14" fmla="*/ 2655 h 12953"/>
              <a:gd name="connsiteX15" fmla="*/ 6965 w 10274"/>
              <a:gd name="connsiteY15" fmla="*/ 12266 h 12953"/>
              <a:gd name="connsiteX16" fmla="*/ 7142 w 10274"/>
              <a:gd name="connsiteY16" fmla="*/ 12757 h 12953"/>
              <a:gd name="connsiteX17" fmla="*/ 7943 w 10274"/>
              <a:gd name="connsiteY17" fmla="*/ 0 h 12953"/>
              <a:gd name="connsiteX18" fmla="*/ 8269 w 10274"/>
              <a:gd name="connsiteY18" fmla="*/ 11970 h 12953"/>
              <a:gd name="connsiteX19" fmla="*/ 9092 w 10274"/>
              <a:gd name="connsiteY19" fmla="*/ 12004 h 12953"/>
              <a:gd name="connsiteX20" fmla="*/ 10274 w 10274"/>
              <a:gd name="connsiteY20" fmla="*/ 12418 h 12953"/>
              <a:gd name="connsiteX0" fmla="*/ 0 w 10274"/>
              <a:gd name="connsiteY0" fmla="*/ 2545 h 12953"/>
              <a:gd name="connsiteX1" fmla="*/ 1442 w 10274"/>
              <a:gd name="connsiteY1" fmla="*/ 5459 h 12953"/>
              <a:gd name="connsiteX2" fmla="*/ 2703 w 10274"/>
              <a:gd name="connsiteY2" fmla="*/ 3917 h 12953"/>
              <a:gd name="connsiteX3" fmla="*/ 3269 w 10274"/>
              <a:gd name="connsiteY3" fmla="*/ 3599 h 12953"/>
              <a:gd name="connsiteX4" fmla="*/ 3507 w 10274"/>
              <a:gd name="connsiteY4" fmla="*/ 6128 h 12953"/>
              <a:gd name="connsiteX5" fmla="*/ 3748 w 10274"/>
              <a:gd name="connsiteY5" fmla="*/ 6373 h 12953"/>
              <a:gd name="connsiteX6" fmla="*/ 4424 w 10274"/>
              <a:gd name="connsiteY6" fmla="*/ 8093 h 12953"/>
              <a:gd name="connsiteX7" fmla="*/ 5000 w 10274"/>
              <a:gd name="connsiteY7" fmla="*/ 7319 h 12953"/>
              <a:gd name="connsiteX8" fmla="*/ 5192 w 10274"/>
              <a:gd name="connsiteY8" fmla="*/ 11040 h 12953"/>
              <a:gd name="connsiteX9" fmla="*/ 5481 w 10274"/>
              <a:gd name="connsiteY9" fmla="*/ 8250 h 12953"/>
              <a:gd name="connsiteX10" fmla="*/ 5865 w 10274"/>
              <a:gd name="connsiteY10" fmla="*/ 12900 h 12953"/>
              <a:gd name="connsiteX11" fmla="*/ 6058 w 10274"/>
              <a:gd name="connsiteY11" fmla="*/ 9180 h 12953"/>
              <a:gd name="connsiteX12" fmla="*/ 6250 w 10274"/>
              <a:gd name="connsiteY12" fmla="*/ 9180 h 12953"/>
              <a:gd name="connsiteX13" fmla="*/ 6306 w 10274"/>
              <a:gd name="connsiteY13" fmla="*/ 10793 h 12953"/>
              <a:gd name="connsiteX14" fmla="*/ 6801 w 10274"/>
              <a:gd name="connsiteY14" fmla="*/ 2655 h 12953"/>
              <a:gd name="connsiteX15" fmla="*/ 6965 w 10274"/>
              <a:gd name="connsiteY15" fmla="*/ 12266 h 12953"/>
              <a:gd name="connsiteX16" fmla="*/ 7142 w 10274"/>
              <a:gd name="connsiteY16" fmla="*/ 12757 h 12953"/>
              <a:gd name="connsiteX17" fmla="*/ 7943 w 10274"/>
              <a:gd name="connsiteY17" fmla="*/ 0 h 12953"/>
              <a:gd name="connsiteX18" fmla="*/ 8269 w 10274"/>
              <a:gd name="connsiteY18" fmla="*/ 11970 h 12953"/>
              <a:gd name="connsiteX19" fmla="*/ 9291 w 10274"/>
              <a:gd name="connsiteY19" fmla="*/ 3989 h 12953"/>
              <a:gd name="connsiteX20" fmla="*/ 10274 w 10274"/>
              <a:gd name="connsiteY20" fmla="*/ 12418 h 1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274" h="12953">
                <a:moveTo>
                  <a:pt x="0" y="2545"/>
                </a:moveTo>
                <a:cubicBezTo>
                  <a:pt x="639" y="2299"/>
                  <a:pt x="758" y="5673"/>
                  <a:pt x="1442" y="5459"/>
                </a:cubicBezTo>
                <a:cubicBezTo>
                  <a:pt x="1494" y="3034"/>
                  <a:pt x="2415" y="3734"/>
                  <a:pt x="2703" y="3917"/>
                </a:cubicBezTo>
                <a:cubicBezTo>
                  <a:pt x="2984" y="5360"/>
                  <a:pt x="2543" y="3262"/>
                  <a:pt x="3269" y="3599"/>
                </a:cubicBezTo>
                <a:cubicBezTo>
                  <a:pt x="3338" y="3936"/>
                  <a:pt x="3437" y="5759"/>
                  <a:pt x="3507" y="6128"/>
                </a:cubicBezTo>
                <a:cubicBezTo>
                  <a:pt x="3583" y="6526"/>
                  <a:pt x="3667" y="6281"/>
                  <a:pt x="3748" y="6373"/>
                </a:cubicBezTo>
                <a:cubicBezTo>
                  <a:pt x="3812" y="10302"/>
                  <a:pt x="4246" y="8031"/>
                  <a:pt x="4424" y="8093"/>
                </a:cubicBezTo>
                <a:cubicBezTo>
                  <a:pt x="4611" y="9044"/>
                  <a:pt x="4808" y="7135"/>
                  <a:pt x="5000" y="7319"/>
                </a:cubicBezTo>
                <a:cubicBezTo>
                  <a:pt x="5089" y="7596"/>
                  <a:pt x="5106" y="10703"/>
                  <a:pt x="5192" y="11040"/>
                </a:cubicBezTo>
                <a:cubicBezTo>
                  <a:pt x="5245" y="11563"/>
                  <a:pt x="5425" y="7822"/>
                  <a:pt x="5481" y="8250"/>
                </a:cubicBezTo>
                <a:cubicBezTo>
                  <a:pt x="5732" y="8097"/>
                  <a:pt x="5615" y="13545"/>
                  <a:pt x="5865" y="12900"/>
                </a:cubicBezTo>
                <a:cubicBezTo>
                  <a:pt x="5896" y="12808"/>
                  <a:pt x="6028" y="9396"/>
                  <a:pt x="6058" y="9180"/>
                </a:cubicBezTo>
                <a:cubicBezTo>
                  <a:pt x="6082" y="8996"/>
                  <a:pt x="6209" y="8911"/>
                  <a:pt x="6250" y="9180"/>
                </a:cubicBezTo>
                <a:cubicBezTo>
                  <a:pt x="6291" y="9449"/>
                  <a:pt x="6278" y="10763"/>
                  <a:pt x="6306" y="10793"/>
                </a:cubicBezTo>
                <a:cubicBezTo>
                  <a:pt x="6483" y="10947"/>
                  <a:pt x="6624" y="2563"/>
                  <a:pt x="6801" y="2655"/>
                </a:cubicBezTo>
                <a:cubicBezTo>
                  <a:pt x="7086" y="3268"/>
                  <a:pt x="6851" y="10517"/>
                  <a:pt x="6965" y="12266"/>
                </a:cubicBezTo>
                <a:cubicBezTo>
                  <a:pt x="7007" y="12911"/>
                  <a:pt x="7082" y="12696"/>
                  <a:pt x="7142" y="12757"/>
                </a:cubicBezTo>
                <a:cubicBezTo>
                  <a:pt x="7245" y="12881"/>
                  <a:pt x="7841" y="-92"/>
                  <a:pt x="7943" y="0"/>
                </a:cubicBezTo>
                <a:cubicBezTo>
                  <a:pt x="8039" y="982"/>
                  <a:pt x="8169" y="12001"/>
                  <a:pt x="8269" y="11970"/>
                </a:cubicBezTo>
                <a:cubicBezTo>
                  <a:pt x="8460" y="13970"/>
                  <a:pt x="8957" y="3914"/>
                  <a:pt x="9291" y="3989"/>
                </a:cubicBezTo>
                <a:cubicBezTo>
                  <a:pt x="9625" y="4064"/>
                  <a:pt x="10077" y="12349"/>
                  <a:pt x="10274" y="12418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Freeform 9"/>
          <p:cNvSpPr>
            <a:spLocks/>
          </p:cNvSpPr>
          <p:nvPr/>
        </p:nvSpPr>
        <p:spPr bwMode="auto">
          <a:xfrm rot="201608">
            <a:off x="924020" y="3872063"/>
            <a:ext cx="8125002" cy="1525078"/>
          </a:xfrm>
          <a:custGeom>
            <a:avLst/>
            <a:gdLst>
              <a:gd name="T0" fmla="*/ 0 w 11870"/>
              <a:gd name="T1" fmla="*/ 2147483647 h 15499"/>
              <a:gd name="T2" fmla="*/ 2147483647 w 11870"/>
              <a:gd name="T3" fmla="*/ 2147483647 h 15499"/>
              <a:gd name="T4" fmla="*/ 2147483647 w 11870"/>
              <a:gd name="T5" fmla="*/ 2147483647 h 15499"/>
              <a:gd name="T6" fmla="*/ 2147483647 w 11870"/>
              <a:gd name="T7" fmla="*/ 2147483647 h 15499"/>
              <a:gd name="T8" fmla="*/ 2147483647 w 11870"/>
              <a:gd name="T9" fmla="*/ 2147483647 h 15499"/>
              <a:gd name="T10" fmla="*/ 2147483647 w 11870"/>
              <a:gd name="T11" fmla="*/ 2147483647 h 15499"/>
              <a:gd name="T12" fmla="*/ 2147483647 w 11870"/>
              <a:gd name="T13" fmla="*/ 2147483647 h 15499"/>
              <a:gd name="T14" fmla="*/ 2147483647 w 11870"/>
              <a:gd name="T15" fmla="*/ 2147483647 h 15499"/>
              <a:gd name="T16" fmla="*/ 2147483647 w 11870"/>
              <a:gd name="T17" fmla="*/ 2147483647 h 15499"/>
              <a:gd name="T18" fmla="*/ 2147483647 w 11870"/>
              <a:gd name="T19" fmla="*/ 2147483647 h 15499"/>
              <a:gd name="T20" fmla="*/ 2147483647 w 11870"/>
              <a:gd name="T21" fmla="*/ 2147483647 h 15499"/>
              <a:gd name="T22" fmla="*/ 2147483647 w 11870"/>
              <a:gd name="T23" fmla="*/ 2147483647 h 15499"/>
              <a:gd name="T24" fmla="*/ 2147483647 w 11870"/>
              <a:gd name="T25" fmla="*/ 2147483647 h 15499"/>
              <a:gd name="T26" fmla="*/ 2147483647 w 11870"/>
              <a:gd name="T27" fmla="*/ 2147483647 h 15499"/>
              <a:gd name="T28" fmla="*/ 2147483647 w 11870"/>
              <a:gd name="T29" fmla="*/ 2147483647 h 15499"/>
              <a:gd name="T30" fmla="*/ 2147483647 w 11870"/>
              <a:gd name="T31" fmla="*/ 2147483647 h 15499"/>
              <a:gd name="T32" fmla="*/ 2147483647 w 11870"/>
              <a:gd name="T33" fmla="*/ 2147483647 h 15499"/>
              <a:gd name="T34" fmla="*/ 2147483647 w 11870"/>
              <a:gd name="T35" fmla="*/ 2147483647 h 15499"/>
              <a:gd name="T36" fmla="*/ 2147483647 w 11870"/>
              <a:gd name="T37" fmla="*/ 2147483647 h 15499"/>
              <a:gd name="T38" fmla="*/ 2147483647 w 11870"/>
              <a:gd name="T39" fmla="*/ 2147483647 h 15499"/>
              <a:gd name="T40" fmla="*/ 2147483647 w 11870"/>
              <a:gd name="T41" fmla="*/ 2147483647 h 15499"/>
              <a:gd name="T42" fmla="*/ 2147483647 w 11870"/>
              <a:gd name="T43" fmla="*/ 2147483647 h 15499"/>
              <a:gd name="T44" fmla="*/ 2147483647 w 11870"/>
              <a:gd name="T45" fmla="*/ 2147483647 h 15499"/>
              <a:gd name="T46" fmla="*/ 2147483647 w 11870"/>
              <a:gd name="T47" fmla="*/ 2147483647 h 15499"/>
              <a:gd name="T48" fmla="*/ 2147483647 w 11870"/>
              <a:gd name="T49" fmla="*/ 0 h 154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0 w 12209"/>
              <a:gd name="connsiteY0" fmla="*/ 18444 h 19287"/>
              <a:gd name="connsiteX1" fmla="*/ 590 w 12209"/>
              <a:gd name="connsiteY1" fmla="*/ 19226 h 19287"/>
              <a:gd name="connsiteX2" fmla="*/ 609 w 12209"/>
              <a:gd name="connsiteY2" fmla="*/ 18399 h 19287"/>
              <a:gd name="connsiteX3" fmla="*/ 1009 w 12209"/>
              <a:gd name="connsiteY3" fmla="*/ 18950 h 19287"/>
              <a:gd name="connsiteX4" fmla="*/ 1238 w 12209"/>
              <a:gd name="connsiteY4" fmla="*/ 18674 h 19287"/>
              <a:gd name="connsiteX5" fmla="*/ 1467 w 12209"/>
              <a:gd name="connsiteY5" fmla="*/ 17019 h 19287"/>
              <a:gd name="connsiteX6" fmla="*/ 1581 w 12209"/>
              <a:gd name="connsiteY6" fmla="*/ 15916 h 19287"/>
              <a:gd name="connsiteX7" fmla="*/ 1908 w 12209"/>
              <a:gd name="connsiteY7" fmla="*/ 18246 h 19287"/>
              <a:gd name="connsiteX8" fmla="*/ 2876 w 12209"/>
              <a:gd name="connsiteY8" fmla="*/ 16192 h 19287"/>
              <a:gd name="connsiteX9" fmla="*/ 3168 w 12209"/>
              <a:gd name="connsiteY9" fmla="*/ 14390 h 19287"/>
              <a:gd name="connsiteX10" fmla="*/ 3397 w 12209"/>
              <a:gd name="connsiteY10" fmla="*/ 18246 h 19287"/>
              <a:gd name="connsiteX11" fmla="*/ 4313 w 12209"/>
              <a:gd name="connsiteY11" fmla="*/ 17282 h 19287"/>
              <a:gd name="connsiteX12" fmla="*/ 5000 w 12209"/>
              <a:gd name="connsiteY12" fmla="*/ 13426 h 19287"/>
              <a:gd name="connsiteX13" fmla="*/ 5143 w 12209"/>
              <a:gd name="connsiteY13" fmla="*/ 15916 h 19287"/>
              <a:gd name="connsiteX14" fmla="*/ 5572 w 12209"/>
              <a:gd name="connsiteY14" fmla="*/ 13426 h 19287"/>
              <a:gd name="connsiteX15" fmla="*/ 6374 w 12209"/>
              <a:gd name="connsiteY15" fmla="*/ 17282 h 19287"/>
              <a:gd name="connsiteX16" fmla="*/ 7175 w 12209"/>
              <a:gd name="connsiteY16" fmla="*/ 11499 h 19287"/>
              <a:gd name="connsiteX17" fmla="*/ 8091 w 12209"/>
              <a:gd name="connsiteY17" fmla="*/ 14390 h 19287"/>
              <a:gd name="connsiteX18" fmla="*/ 8435 w 12209"/>
              <a:gd name="connsiteY18" fmla="*/ 14390 h 19287"/>
              <a:gd name="connsiteX19" fmla="*/ 8549 w 12209"/>
              <a:gd name="connsiteY19" fmla="*/ 10535 h 19287"/>
              <a:gd name="connsiteX20" fmla="*/ 8762 w 12209"/>
              <a:gd name="connsiteY20" fmla="*/ 12605 h 19287"/>
              <a:gd name="connsiteX21" fmla="*/ 9028 w 12209"/>
              <a:gd name="connsiteY21" fmla="*/ 9571 h 19287"/>
              <a:gd name="connsiteX22" fmla="*/ 9238 w 12209"/>
              <a:gd name="connsiteY22" fmla="*/ 9847 h 19287"/>
              <a:gd name="connsiteX23" fmla="*/ 10153 w 12209"/>
              <a:gd name="connsiteY23" fmla="*/ 6679 h 19287"/>
              <a:gd name="connsiteX24" fmla="*/ 12209 w 12209"/>
              <a:gd name="connsiteY24" fmla="*/ 0 h 19287"/>
              <a:gd name="connsiteX0" fmla="*/ 0 w 12209"/>
              <a:gd name="connsiteY0" fmla="*/ 18444 h 19287"/>
              <a:gd name="connsiteX1" fmla="*/ 590 w 12209"/>
              <a:gd name="connsiteY1" fmla="*/ 19226 h 19287"/>
              <a:gd name="connsiteX2" fmla="*/ 609 w 12209"/>
              <a:gd name="connsiteY2" fmla="*/ 18399 h 19287"/>
              <a:gd name="connsiteX3" fmla="*/ 1009 w 12209"/>
              <a:gd name="connsiteY3" fmla="*/ 18950 h 19287"/>
              <a:gd name="connsiteX4" fmla="*/ 1238 w 12209"/>
              <a:gd name="connsiteY4" fmla="*/ 18674 h 19287"/>
              <a:gd name="connsiteX5" fmla="*/ 1467 w 12209"/>
              <a:gd name="connsiteY5" fmla="*/ 17019 h 19287"/>
              <a:gd name="connsiteX6" fmla="*/ 1581 w 12209"/>
              <a:gd name="connsiteY6" fmla="*/ 15916 h 19287"/>
              <a:gd name="connsiteX7" fmla="*/ 1908 w 12209"/>
              <a:gd name="connsiteY7" fmla="*/ 18246 h 19287"/>
              <a:gd name="connsiteX8" fmla="*/ 2876 w 12209"/>
              <a:gd name="connsiteY8" fmla="*/ 16192 h 19287"/>
              <a:gd name="connsiteX9" fmla="*/ 3168 w 12209"/>
              <a:gd name="connsiteY9" fmla="*/ 14390 h 19287"/>
              <a:gd name="connsiteX10" fmla="*/ 3397 w 12209"/>
              <a:gd name="connsiteY10" fmla="*/ 18246 h 19287"/>
              <a:gd name="connsiteX11" fmla="*/ 4313 w 12209"/>
              <a:gd name="connsiteY11" fmla="*/ 17282 h 19287"/>
              <a:gd name="connsiteX12" fmla="*/ 5000 w 12209"/>
              <a:gd name="connsiteY12" fmla="*/ 13426 h 19287"/>
              <a:gd name="connsiteX13" fmla="*/ 5143 w 12209"/>
              <a:gd name="connsiteY13" fmla="*/ 15916 h 19287"/>
              <a:gd name="connsiteX14" fmla="*/ 5572 w 12209"/>
              <a:gd name="connsiteY14" fmla="*/ 13426 h 19287"/>
              <a:gd name="connsiteX15" fmla="*/ 6374 w 12209"/>
              <a:gd name="connsiteY15" fmla="*/ 17282 h 19287"/>
              <a:gd name="connsiteX16" fmla="*/ 7175 w 12209"/>
              <a:gd name="connsiteY16" fmla="*/ 11499 h 19287"/>
              <a:gd name="connsiteX17" fmla="*/ 8091 w 12209"/>
              <a:gd name="connsiteY17" fmla="*/ 14390 h 19287"/>
              <a:gd name="connsiteX18" fmla="*/ 8435 w 12209"/>
              <a:gd name="connsiteY18" fmla="*/ 14390 h 19287"/>
              <a:gd name="connsiteX19" fmla="*/ 8627 w 12209"/>
              <a:gd name="connsiteY19" fmla="*/ 3256 h 19287"/>
              <a:gd name="connsiteX20" fmla="*/ 8762 w 12209"/>
              <a:gd name="connsiteY20" fmla="*/ 12605 h 19287"/>
              <a:gd name="connsiteX21" fmla="*/ 9028 w 12209"/>
              <a:gd name="connsiteY21" fmla="*/ 9571 h 19287"/>
              <a:gd name="connsiteX22" fmla="*/ 9238 w 12209"/>
              <a:gd name="connsiteY22" fmla="*/ 9847 h 19287"/>
              <a:gd name="connsiteX23" fmla="*/ 10153 w 12209"/>
              <a:gd name="connsiteY23" fmla="*/ 6679 h 19287"/>
              <a:gd name="connsiteX24" fmla="*/ 12209 w 12209"/>
              <a:gd name="connsiteY24" fmla="*/ 0 h 19287"/>
              <a:gd name="connsiteX0" fmla="*/ 0 w 12209"/>
              <a:gd name="connsiteY0" fmla="*/ 18444 h 19287"/>
              <a:gd name="connsiteX1" fmla="*/ 590 w 12209"/>
              <a:gd name="connsiteY1" fmla="*/ 19226 h 19287"/>
              <a:gd name="connsiteX2" fmla="*/ 609 w 12209"/>
              <a:gd name="connsiteY2" fmla="*/ 18399 h 19287"/>
              <a:gd name="connsiteX3" fmla="*/ 1009 w 12209"/>
              <a:gd name="connsiteY3" fmla="*/ 18950 h 19287"/>
              <a:gd name="connsiteX4" fmla="*/ 1238 w 12209"/>
              <a:gd name="connsiteY4" fmla="*/ 18674 h 19287"/>
              <a:gd name="connsiteX5" fmla="*/ 1467 w 12209"/>
              <a:gd name="connsiteY5" fmla="*/ 17019 h 19287"/>
              <a:gd name="connsiteX6" fmla="*/ 1581 w 12209"/>
              <a:gd name="connsiteY6" fmla="*/ 15916 h 19287"/>
              <a:gd name="connsiteX7" fmla="*/ 1908 w 12209"/>
              <a:gd name="connsiteY7" fmla="*/ 18246 h 19287"/>
              <a:gd name="connsiteX8" fmla="*/ 2876 w 12209"/>
              <a:gd name="connsiteY8" fmla="*/ 16192 h 19287"/>
              <a:gd name="connsiteX9" fmla="*/ 3168 w 12209"/>
              <a:gd name="connsiteY9" fmla="*/ 14390 h 19287"/>
              <a:gd name="connsiteX10" fmla="*/ 3397 w 12209"/>
              <a:gd name="connsiteY10" fmla="*/ 18246 h 19287"/>
              <a:gd name="connsiteX11" fmla="*/ 4313 w 12209"/>
              <a:gd name="connsiteY11" fmla="*/ 17282 h 19287"/>
              <a:gd name="connsiteX12" fmla="*/ 5000 w 12209"/>
              <a:gd name="connsiteY12" fmla="*/ 13426 h 19287"/>
              <a:gd name="connsiteX13" fmla="*/ 5143 w 12209"/>
              <a:gd name="connsiteY13" fmla="*/ 15916 h 19287"/>
              <a:gd name="connsiteX14" fmla="*/ 5572 w 12209"/>
              <a:gd name="connsiteY14" fmla="*/ 13426 h 19287"/>
              <a:gd name="connsiteX15" fmla="*/ 6374 w 12209"/>
              <a:gd name="connsiteY15" fmla="*/ 17282 h 19287"/>
              <a:gd name="connsiteX16" fmla="*/ 7175 w 12209"/>
              <a:gd name="connsiteY16" fmla="*/ 11499 h 19287"/>
              <a:gd name="connsiteX17" fmla="*/ 8091 w 12209"/>
              <a:gd name="connsiteY17" fmla="*/ 14390 h 19287"/>
              <a:gd name="connsiteX18" fmla="*/ 8435 w 12209"/>
              <a:gd name="connsiteY18" fmla="*/ 14390 h 19287"/>
              <a:gd name="connsiteX19" fmla="*/ 8627 w 12209"/>
              <a:gd name="connsiteY19" fmla="*/ 3256 h 19287"/>
              <a:gd name="connsiteX20" fmla="*/ 8762 w 12209"/>
              <a:gd name="connsiteY20" fmla="*/ 12605 h 19287"/>
              <a:gd name="connsiteX21" fmla="*/ 9028 w 12209"/>
              <a:gd name="connsiteY21" fmla="*/ 9571 h 19287"/>
              <a:gd name="connsiteX22" fmla="*/ 9684 w 12209"/>
              <a:gd name="connsiteY22" fmla="*/ 2929 h 19287"/>
              <a:gd name="connsiteX23" fmla="*/ 10153 w 12209"/>
              <a:gd name="connsiteY23" fmla="*/ 6679 h 19287"/>
              <a:gd name="connsiteX24" fmla="*/ 12209 w 12209"/>
              <a:gd name="connsiteY24" fmla="*/ 0 h 19287"/>
              <a:gd name="connsiteX0" fmla="*/ 0 w 12209"/>
              <a:gd name="connsiteY0" fmla="*/ 18444 h 19287"/>
              <a:gd name="connsiteX1" fmla="*/ 590 w 12209"/>
              <a:gd name="connsiteY1" fmla="*/ 19226 h 19287"/>
              <a:gd name="connsiteX2" fmla="*/ 609 w 12209"/>
              <a:gd name="connsiteY2" fmla="*/ 18399 h 19287"/>
              <a:gd name="connsiteX3" fmla="*/ 1009 w 12209"/>
              <a:gd name="connsiteY3" fmla="*/ 18950 h 19287"/>
              <a:gd name="connsiteX4" fmla="*/ 1238 w 12209"/>
              <a:gd name="connsiteY4" fmla="*/ 18674 h 19287"/>
              <a:gd name="connsiteX5" fmla="*/ 1467 w 12209"/>
              <a:gd name="connsiteY5" fmla="*/ 17019 h 19287"/>
              <a:gd name="connsiteX6" fmla="*/ 1581 w 12209"/>
              <a:gd name="connsiteY6" fmla="*/ 15916 h 19287"/>
              <a:gd name="connsiteX7" fmla="*/ 1908 w 12209"/>
              <a:gd name="connsiteY7" fmla="*/ 18246 h 19287"/>
              <a:gd name="connsiteX8" fmla="*/ 2876 w 12209"/>
              <a:gd name="connsiteY8" fmla="*/ 16192 h 19287"/>
              <a:gd name="connsiteX9" fmla="*/ 3168 w 12209"/>
              <a:gd name="connsiteY9" fmla="*/ 14390 h 19287"/>
              <a:gd name="connsiteX10" fmla="*/ 3397 w 12209"/>
              <a:gd name="connsiteY10" fmla="*/ 18246 h 19287"/>
              <a:gd name="connsiteX11" fmla="*/ 4313 w 12209"/>
              <a:gd name="connsiteY11" fmla="*/ 17282 h 19287"/>
              <a:gd name="connsiteX12" fmla="*/ 5000 w 12209"/>
              <a:gd name="connsiteY12" fmla="*/ 13426 h 19287"/>
              <a:gd name="connsiteX13" fmla="*/ 5143 w 12209"/>
              <a:gd name="connsiteY13" fmla="*/ 15916 h 19287"/>
              <a:gd name="connsiteX14" fmla="*/ 5572 w 12209"/>
              <a:gd name="connsiteY14" fmla="*/ 13426 h 19287"/>
              <a:gd name="connsiteX15" fmla="*/ 6374 w 12209"/>
              <a:gd name="connsiteY15" fmla="*/ 17282 h 19287"/>
              <a:gd name="connsiteX16" fmla="*/ 7175 w 12209"/>
              <a:gd name="connsiteY16" fmla="*/ 11499 h 19287"/>
              <a:gd name="connsiteX17" fmla="*/ 8091 w 12209"/>
              <a:gd name="connsiteY17" fmla="*/ 14390 h 19287"/>
              <a:gd name="connsiteX18" fmla="*/ 8435 w 12209"/>
              <a:gd name="connsiteY18" fmla="*/ 14390 h 19287"/>
              <a:gd name="connsiteX19" fmla="*/ 8627 w 12209"/>
              <a:gd name="connsiteY19" fmla="*/ 3256 h 19287"/>
              <a:gd name="connsiteX20" fmla="*/ 8762 w 12209"/>
              <a:gd name="connsiteY20" fmla="*/ 12605 h 19287"/>
              <a:gd name="connsiteX21" fmla="*/ 9028 w 12209"/>
              <a:gd name="connsiteY21" fmla="*/ 9571 h 19287"/>
              <a:gd name="connsiteX22" fmla="*/ 9684 w 12209"/>
              <a:gd name="connsiteY22" fmla="*/ 2929 h 19287"/>
              <a:gd name="connsiteX23" fmla="*/ 10485 w 12209"/>
              <a:gd name="connsiteY23" fmla="*/ 11040 h 19287"/>
              <a:gd name="connsiteX24" fmla="*/ 12209 w 12209"/>
              <a:gd name="connsiteY24" fmla="*/ 0 h 1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209" h="19287">
                <a:moveTo>
                  <a:pt x="0" y="18444"/>
                </a:moveTo>
                <a:cubicBezTo>
                  <a:pt x="183" y="18341"/>
                  <a:pt x="407" y="19571"/>
                  <a:pt x="590" y="19226"/>
                </a:cubicBezTo>
                <a:cubicBezTo>
                  <a:pt x="609" y="19192"/>
                  <a:pt x="590" y="18399"/>
                  <a:pt x="609" y="18399"/>
                </a:cubicBezTo>
                <a:cubicBezTo>
                  <a:pt x="743" y="18295"/>
                  <a:pt x="876" y="18778"/>
                  <a:pt x="1009" y="18950"/>
                </a:cubicBezTo>
                <a:cubicBezTo>
                  <a:pt x="1086" y="18847"/>
                  <a:pt x="1164" y="18881"/>
                  <a:pt x="1238" y="18674"/>
                </a:cubicBezTo>
                <a:cubicBezTo>
                  <a:pt x="1259" y="18605"/>
                  <a:pt x="1438" y="17261"/>
                  <a:pt x="1467" y="17019"/>
                </a:cubicBezTo>
                <a:cubicBezTo>
                  <a:pt x="1507" y="16709"/>
                  <a:pt x="1543" y="16295"/>
                  <a:pt x="1581" y="15916"/>
                </a:cubicBezTo>
                <a:cubicBezTo>
                  <a:pt x="1600" y="15743"/>
                  <a:pt x="1908" y="18246"/>
                  <a:pt x="1908" y="18246"/>
                </a:cubicBezTo>
                <a:cubicBezTo>
                  <a:pt x="2358" y="18591"/>
                  <a:pt x="2381" y="16019"/>
                  <a:pt x="2876" y="16192"/>
                </a:cubicBezTo>
                <a:cubicBezTo>
                  <a:pt x="2990" y="16295"/>
                  <a:pt x="3056" y="14045"/>
                  <a:pt x="3168" y="14390"/>
                </a:cubicBezTo>
                <a:cubicBezTo>
                  <a:pt x="3187" y="14459"/>
                  <a:pt x="3378" y="18246"/>
                  <a:pt x="3397" y="18246"/>
                </a:cubicBezTo>
                <a:cubicBezTo>
                  <a:pt x="3837" y="17970"/>
                  <a:pt x="3875" y="17834"/>
                  <a:pt x="4313" y="17282"/>
                </a:cubicBezTo>
                <a:cubicBezTo>
                  <a:pt x="4501" y="16385"/>
                  <a:pt x="4684" y="13081"/>
                  <a:pt x="5000" y="13426"/>
                </a:cubicBezTo>
                <a:cubicBezTo>
                  <a:pt x="5069" y="13771"/>
                  <a:pt x="5074" y="15640"/>
                  <a:pt x="5143" y="15916"/>
                </a:cubicBezTo>
                <a:cubicBezTo>
                  <a:pt x="5193" y="16123"/>
                  <a:pt x="5572" y="13426"/>
                  <a:pt x="5572" y="13426"/>
                </a:cubicBezTo>
                <a:cubicBezTo>
                  <a:pt x="5772" y="12810"/>
                  <a:pt x="6107" y="17603"/>
                  <a:pt x="6374" y="17282"/>
                </a:cubicBezTo>
                <a:cubicBezTo>
                  <a:pt x="6641" y="16961"/>
                  <a:pt x="6884" y="11138"/>
                  <a:pt x="7175" y="11499"/>
                </a:cubicBezTo>
                <a:cubicBezTo>
                  <a:pt x="7401" y="9844"/>
                  <a:pt x="7579" y="13734"/>
                  <a:pt x="8091" y="14390"/>
                </a:cubicBezTo>
                <a:cubicBezTo>
                  <a:pt x="8131" y="14424"/>
                  <a:pt x="8346" y="16246"/>
                  <a:pt x="8435" y="14390"/>
                </a:cubicBezTo>
                <a:cubicBezTo>
                  <a:pt x="8524" y="12534"/>
                  <a:pt x="8629" y="3532"/>
                  <a:pt x="8627" y="3256"/>
                </a:cubicBezTo>
                <a:cubicBezTo>
                  <a:pt x="8622" y="2669"/>
                  <a:pt x="8695" y="11553"/>
                  <a:pt x="8762" y="12605"/>
                </a:cubicBezTo>
                <a:cubicBezTo>
                  <a:pt x="8829" y="13657"/>
                  <a:pt x="8905" y="10157"/>
                  <a:pt x="9028" y="9571"/>
                </a:cubicBezTo>
                <a:cubicBezTo>
                  <a:pt x="9098" y="9674"/>
                  <a:pt x="9441" y="2684"/>
                  <a:pt x="9684" y="2929"/>
                </a:cubicBezTo>
                <a:cubicBezTo>
                  <a:pt x="9927" y="3174"/>
                  <a:pt x="10357" y="11006"/>
                  <a:pt x="10485" y="11040"/>
                </a:cubicBezTo>
                <a:cubicBezTo>
                  <a:pt x="10702" y="11109"/>
                  <a:pt x="11992" y="0"/>
                  <a:pt x="12209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Freeform 10"/>
          <p:cNvSpPr>
            <a:spLocks/>
          </p:cNvSpPr>
          <p:nvPr/>
        </p:nvSpPr>
        <p:spPr bwMode="auto">
          <a:xfrm>
            <a:off x="850900" y="0"/>
            <a:ext cx="7988300" cy="4452938"/>
          </a:xfrm>
          <a:custGeom>
            <a:avLst/>
            <a:gdLst>
              <a:gd name="T0" fmla="*/ 0 w 11787"/>
              <a:gd name="T1" fmla="*/ 2147483647 h 12999"/>
              <a:gd name="T2" fmla="*/ 2147483647 w 11787"/>
              <a:gd name="T3" fmla="*/ 2147483647 h 12999"/>
              <a:gd name="T4" fmla="*/ 2147483647 w 11787"/>
              <a:gd name="T5" fmla="*/ 2147483647 h 12999"/>
              <a:gd name="T6" fmla="*/ 2147483647 w 11787"/>
              <a:gd name="T7" fmla="*/ 2147483647 h 12999"/>
              <a:gd name="T8" fmla="*/ 2147483647 w 11787"/>
              <a:gd name="T9" fmla="*/ 2147483647 h 12999"/>
              <a:gd name="T10" fmla="*/ 2147483647 w 11787"/>
              <a:gd name="T11" fmla="*/ 2147483647 h 12999"/>
              <a:gd name="T12" fmla="*/ 2147483647 w 11787"/>
              <a:gd name="T13" fmla="*/ 2147483647 h 12999"/>
              <a:gd name="T14" fmla="*/ 2147483647 w 11787"/>
              <a:gd name="T15" fmla="*/ 2147483647 h 12999"/>
              <a:gd name="T16" fmla="*/ 2147483647 w 11787"/>
              <a:gd name="T17" fmla="*/ 2147483647 h 12999"/>
              <a:gd name="T18" fmla="*/ 2147483647 w 11787"/>
              <a:gd name="T19" fmla="*/ 2147483647 h 12999"/>
              <a:gd name="T20" fmla="*/ 2147483647 w 11787"/>
              <a:gd name="T21" fmla="*/ 2147483647 h 12999"/>
              <a:gd name="T22" fmla="*/ 2147483647 w 11787"/>
              <a:gd name="T23" fmla="*/ 2147483647 h 12999"/>
              <a:gd name="T24" fmla="*/ 2147483647 w 11787"/>
              <a:gd name="T25" fmla="*/ 2147483647 h 12999"/>
              <a:gd name="T26" fmla="*/ 2147483647 w 11787"/>
              <a:gd name="T27" fmla="*/ 2147483647 h 12999"/>
              <a:gd name="T28" fmla="*/ 2147483647 w 11787"/>
              <a:gd name="T29" fmla="*/ 2147483647 h 12999"/>
              <a:gd name="T30" fmla="*/ 2147483647 w 11787"/>
              <a:gd name="T31" fmla="*/ 2147483647 h 12999"/>
              <a:gd name="T32" fmla="*/ 2147483647 w 11787"/>
              <a:gd name="T33" fmla="*/ 2147483647 h 12999"/>
              <a:gd name="T34" fmla="*/ 2147483647 w 11787"/>
              <a:gd name="T35" fmla="*/ 2147483647 h 12999"/>
              <a:gd name="T36" fmla="*/ 2147483647 w 11787"/>
              <a:gd name="T37" fmla="*/ 2147483647 h 12999"/>
              <a:gd name="T38" fmla="*/ 2147483647 w 11787"/>
              <a:gd name="T39" fmla="*/ 2147483647 h 12999"/>
              <a:gd name="T40" fmla="*/ 2147483647 w 11787"/>
              <a:gd name="T41" fmla="*/ 2147483647 h 12999"/>
              <a:gd name="T42" fmla="*/ 2147483647 w 11787"/>
              <a:gd name="T43" fmla="*/ 2147483647 h 12999"/>
              <a:gd name="T44" fmla="*/ 2147483647 w 11787"/>
              <a:gd name="T45" fmla="*/ 2147483647 h 12999"/>
              <a:gd name="T46" fmla="*/ 2147483647 w 11787"/>
              <a:gd name="T47" fmla="*/ 2147483647 h 12999"/>
              <a:gd name="T48" fmla="*/ 2147483647 w 11787"/>
              <a:gd name="T49" fmla="*/ 2147483647 h 12999"/>
              <a:gd name="T50" fmla="*/ 2147483647 w 11787"/>
              <a:gd name="T51" fmla="*/ 2147483647 h 12999"/>
              <a:gd name="T52" fmla="*/ 2147483647 w 11787"/>
              <a:gd name="T53" fmla="*/ 2147483647 h 12999"/>
              <a:gd name="T54" fmla="*/ 2147483647 w 11787"/>
              <a:gd name="T55" fmla="*/ 2147483647 h 12999"/>
              <a:gd name="T56" fmla="*/ 2147483647 w 11787"/>
              <a:gd name="T57" fmla="*/ 0 h 129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1787" h="12999">
                <a:moveTo>
                  <a:pt x="0" y="12999"/>
                </a:moveTo>
                <a:cubicBezTo>
                  <a:pt x="187" y="12976"/>
                  <a:pt x="393" y="12057"/>
                  <a:pt x="580" y="12011"/>
                </a:cubicBezTo>
                <a:cubicBezTo>
                  <a:pt x="646" y="11997"/>
                  <a:pt x="711" y="11714"/>
                  <a:pt x="711" y="11714"/>
                </a:cubicBezTo>
                <a:cubicBezTo>
                  <a:pt x="718" y="11469"/>
                  <a:pt x="693" y="11209"/>
                  <a:pt x="730" y="10973"/>
                </a:cubicBezTo>
                <a:cubicBezTo>
                  <a:pt x="730" y="10968"/>
                  <a:pt x="1191" y="12233"/>
                  <a:pt x="1217" y="12233"/>
                </a:cubicBezTo>
                <a:cubicBezTo>
                  <a:pt x="1685" y="12209"/>
                  <a:pt x="1854" y="10838"/>
                  <a:pt x="2323" y="10825"/>
                </a:cubicBezTo>
                <a:cubicBezTo>
                  <a:pt x="2421" y="10746"/>
                  <a:pt x="2524" y="10681"/>
                  <a:pt x="2623" y="10602"/>
                </a:cubicBezTo>
                <a:cubicBezTo>
                  <a:pt x="2670" y="10463"/>
                  <a:pt x="2714" y="10431"/>
                  <a:pt x="2791" y="10380"/>
                </a:cubicBezTo>
                <a:cubicBezTo>
                  <a:pt x="2892" y="10180"/>
                  <a:pt x="3016" y="10065"/>
                  <a:pt x="3129" y="9898"/>
                </a:cubicBezTo>
                <a:cubicBezTo>
                  <a:pt x="3185" y="9814"/>
                  <a:pt x="3291" y="11631"/>
                  <a:pt x="3354" y="11566"/>
                </a:cubicBezTo>
                <a:cubicBezTo>
                  <a:pt x="3467" y="11455"/>
                  <a:pt x="3529" y="9444"/>
                  <a:pt x="3635" y="9305"/>
                </a:cubicBezTo>
                <a:cubicBezTo>
                  <a:pt x="3815" y="9064"/>
                  <a:pt x="4021" y="8869"/>
                  <a:pt x="4216" y="8674"/>
                </a:cubicBezTo>
                <a:cubicBezTo>
                  <a:pt x="4551" y="8345"/>
                  <a:pt x="4801" y="7729"/>
                  <a:pt x="5153" y="7451"/>
                </a:cubicBezTo>
                <a:cubicBezTo>
                  <a:pt x="5321" y="7117"/>
                  <a:pt x="5087" y="7558"/>
                  <a:pt x="5284" y="7266"/>
                </a:cubicBezTo>
                <a:cubicBezTo>
                  <a:pt x="5427" y="7053"/>
                  <a:pt x="5259" y="9643"/>
                  <a:pt x="5378" y="9564"/>
                </a:cubicBezTo>
                <a:cubicBezTo>
                  <a:pt x="5448" y="9379"/>
                  <a:pt x="5495" y="6937"/>
                  <a:pt x="5584" y="6821"/>
                </a:cubicBezTo>
                <a:cubicBezTo>
                  <a:pt x="5877" y="6835"/>
                  <a:pt x="6210" y="5751"/>
                  <a:pt x="6502" y="5783"/>
                </a:cubicBezTo>
                <a:cubicBezTo>
                  <a:pt x="6542" y="5788"/>
                  <a:pt x="6727" y="5338"/>
                  <a:pt x="6727" y="5338"/>
                </a:cubicBezTo>
                <a:cubicBezTo>
                  <a:pt x="7352" y="5292"/>
                  <a:pt x="6969" y="7396"/>
                  <a:pt x="7177" y="6673"/>
                </a:cubicBezTo>
                <a:cubicBezTo>
                  <a:pt x="7315" y="6766"/>
                  <a:pt x="7603" y="4295"/>
                  <a:pt x="7739" y="4226"/>
                </a:cubicBezTo>
                <a:cubicBezTo>
                  <a:pt x="7929" y="3999"/>
                  <a:pt x="8083" y="5968"/>
                  <a:pt x="8301" y="5894"/>
                </a:cubicBezTo>
                <a:cubicBezTo>
                  <a:pt x="8397" y="5815"/>
                  <a:pt x="8769" y="2983"/>
                  <a:pt x="8863" y="2891"/>
                </a:cubicBezTo>
                <a:cubicBezTo>
                  <a:pt x="9109" y="2645"/>
                  <a:pt x="9093" y="5116"/>
                  <a:pt x="9257" y="4671"/>
                </a:cubicBezTo>
                <a:cubicBezTo>
                  <a:pt x="9332" y="4467"/>
                  <a:pt x="9587" y="4880"/>
                  <a:pt x="9650" y="4671"/>
                </a:cubicBezTo>
                <a:cubicBezTo>
                  <a:pt x="9669" y="4611"/>
                  <a:pt x="9575" y="3633"/>
                  <a:pt x="9575" y="3633"/>
                </a:cubicBezTo>
                <a:cubicBezTo>
                  <a:pt x="9617" y="3336"/>
                  <a:pt x="9685" y="3067"/>
                  <a:pt x="9744" y="2780"/>
                </a:cubicBezTo>
                <a:cubicBezTo>
                  <a:pt x="9758" y="2706"/>
                  <a:pt x="9981" y="3637"/>
                  <a:pt x="9988" y="3559"/>
                </a:cubicBezTo>
                <a:cubicBezTo>
                  <a:pt x="9995" y="3485"/>
                  <a:pt x="10292" y="1149"/>
                  <a:pt x="10325" y="1112"/>
                </a:cubicBezTo>
                <a:cubicBezTo>
                  <a:pt x="10543" y="862"/>
                  <a:pt x="11787" y="250"/>
                  <a:pt x="11787" y="0"/>
                </a:cubicBezTo>
              </a:path>
            </a:pathLst>
          </a:custGeom>
          <a:noFill/>
          <a:ln w="7620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3560" name="Picture 11" descr="MCj043155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1066800" y="76200"/>
            <a:ext cx="16002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class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990600" y="638175"/>
            <a:ext cx="17526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class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050878" y="1219200"/>
            <a:ext cx="16002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class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0116" y="6242255"/>
            <a:ext cx="132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02238" y="376535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Capitalism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20414675">
            <a:off x="740657" y="3892705"/>
            <a:ext cx="8648334" cy="853588"/>
          </a:xfrm>
          <a:custGeom>
            <a:avLst/>
            <a:gdLst>
              <a:gd name="T0" fmla="*/ 0 w 10000"/>
              <a:gd name="T1" fmla="*/ 2147483647 h 11298"/>
              <a:gd name="T2" fmla="*/ 2147483647 w 10000"/>
              <a:gd name="T3" fmla="*/ 2147483647 h 11298"/>
              <a:gd name="T4" fmla="*/ 2147483647 w 10000"/>
              <a:gd name="T5" fmla="*/ 2147483647 h 11298"/>
              <a:gd name="T6" fmla="*/ 2147483647 w 10000"/>
              <a:gd name="T7" fmla="*/ 2147483647 h 11298"/>
              <a:gd name="T8" fmla="*/ 2147483647 w 10000"/>
              <a:gd name="T9" fmla="*/ 2147483647 h 11298"/>
              <a:gd name="T10" fmla="*/ 2147483647 w 10000"/>
              <a:gd name="T11" fmla="*/ 2147483647 h 11298"/>
              <a:gd name="T12" fmla="*/ 2147483647 w 10000"/>
              <a:gd name="T13" fmla="*/ 2147483647 h 11298"/>
              <a:gd name="T14" fmla="*/ 2147483647 w 10000"/>
              <a:gd name="T15" fmla="*/ 2147483647 h 11298"/>
              <a:gd name="T16" fmla="*/ 2147483647 w 10000"/>
              <a:gd name="T17" fmla="*/ 2147483647 h 11298"/>
              <a:gd name="T18" fmla="*/ 2147483647 w 10000"/>
              <a:gd name="T19" fmla="*/ 2147483647 h 11298"/>
              <a:gd name="T20" fmla="*/ 2147483647 w 10000"/>
              <a:gd name="T21" fmla="*/ 2147483647 h 11298"/>
              <a:gd name="T22" fmla="*/ 2147483647 w 10000"/>
              <a:gd name="T23" fmla="*/ 2147483647 h 11298"/>
              <a:gd name="T24" fmla="*/ 2147483647 w 10000"/>
              <a:gd name="T25" fmla="*/ 2147483647 h 11298"/>
              <a:gd name="T26" fmla="*/ 2147483647 w 10000"/>
              <a:gd name="T27" fmla="*/ 2147483647 h 11298"/>
              <a:gd name="T28" fmla="*/ 2147483647 w 10000"/>
              <a:gd name="T29" fmla="*/ 2147483647 h 11298"/>
              <a:gd name="T30" fmla="*/ 2147483647 w 10000"/>
              <a:gd name="T31" fmla="*/ 2147483647 h 11298"/>
              <a:gd name="T32" fmla="*/ 2147483647 w 10000"/>
              <a:gd name="T33" fmla="*/ 2147483647 h 11298"/>
              <a:gd name="T34" fmla="*/ 2147483647 w 10000"/>
              <a:gd name="T35" fmla="*/ 2147483647 h 11298"/>
              <a:gd name="T36" fmla="*/ 2147483647 w 10000"/>
              <a:gd name="T37" fmla="*/ 2147483647 h 11298"/>
              <a:gd name="T38" fmla="*/ 2147483647 w 10000"/>
              <a:gd name="T39" fmla="*/ 2147483647 h 112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connsiteX0" fmla="*/ 0 w 10913"/>
              <a:gd name="connsiteY0" fmla="*/ 12 h 10420"/>
              <a:gd name="connsiteX1" fmla="*/ 1442 w 10913"/>
              <a:gd name="connsiteY1" fmla="*/ 2926 h 10420"/>
              <a:gd name="connsiteX2" fmla="*/ 2703 w 10913"/>
              <a:gd name="connsiteY2" fmla="*/ 1384 h 10420"/>
              <a:gd name="connsiteX3" fmla="*/ 3269 w 10913"/>
              <a:gd name="connsiteY3" fmla="*/ 1066 h 10420"/>
              <a:gd name="connsiteX4" fmla="*/ 3507 w 10913"/>
              <a:gd name="connsiteY4" fmla="*/ 3595 h 10420"/>
              <a:gd name="connsiteX5" fmla="*/ 3748 w 10913"/>
              <a:gd name="connsiteY5" fmla="*/ 3840 h 10420"/>
              <a:gd name="connsiteX6" fmla="*/ 4424 w 10913"/>
              <a:gd name="connsiteY6" fmla="*/ 5560 h 10420"/>
              <a:gd name="connsiteX7" fmla="*/ 5000 w 10913"/>
              <a:gd name="connsiteY7" fmla="*/ 4786 h 10420"/>
              <a:gd name="connsiteX8" fmla="*/ 5192 w 10913"/>
              <a:gd name="connsiteY8" fmla="*/ 8507 h 10420"/>
              <a:gd name="connsiteX9" fmla="*/ 5481 w 10913"/>
              <a:gd name="connsiteY9" fmla="*/ 5717 h 10420"/>
              <a:gd name="connsiteX10" fmla="*/ 5865 w 10913"/>
              <a:gd name="connsiteY10" fmla="*/ 10367 h 10420"/>
              <a:gd name="connsiteX11" fmla="*/ 6058 w 10913"/>
              <a:gd name="connsiteY11" fmla="*/ 6647 h 10420"/>
              <a:gd name="connsiteX12" fmla="*/ 6250 w 10913"/>
              <a:gd name="connsiteY12" fmla="*/ 6647 h 10420"/>
              <a:gd name="connsiteX13" fmla="*/ 6306 w 10913"/>
              <a:gd name="connsiteY13" fmla="*/ 8260 h 10420"/>
              <a:gd name="connsiteX14" fmla="*/ 6634 w 10913"/>
              <a:gd name="connsiteY14" fmla="*/ 5716 h 10420"/>
              <a:gd name="connsiteX15" fmla="*/ 6965 w 10913"/>
              <a:gd name="connsiteY15" fmla="*/ 9733 h 10420"/>
              <a:gd name="connsiteX16" fmla="*/ 7142 w 10913"/>
              <a:gd name="connsiteY16" fmla="*/ 10224 h 10420"/>
              <a:gd name="connsiteX17" fmla="*/ 7692 w 10913"/>
              <a:gd name="connsiteY17" fmla="*/ 6647 h 10420"/>
              <a:gd name="connsiteX18" fmla="*/ 8269 w 10913"/>
              <a:gd name="connsiteY18" fmla="*/ 9437 h 10420"/>
              <a:gd name="connsiteX19" fmla="*/ 10913 w 10913"/>
              <a:gd name="connsiteY19" fmla="*/ 6316 h 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3" h="10420">
                <a:moveTo>
                  <a:pt x="0" y="12"/>
                </a:moveTo>
                <a:cubicBezTo>
                  <a:pt x="639" y="-234"/>
                  <a:pt x="758" y="3140"/>
                  <a:pt x="1442" y="2926"/>
                </a:cubicBezTo>
                <a:cubicBezTo>
                  <a:pt x="1494" y="501"/>
                  <a:pt x="2415" y="1201"/>
                  <a:pt x="2703" y="1384"/>
                </a:cubicBezTo>
                <a:cubicBezTo>
                  <a:pt x="2984" y="2827"/>
                  <a:pt x="2543" y="729"/>
                  <a:pt x="3269" y="1066"/>
                </a:cubicBezTo>
                <a:cubicBezTo>
                  <a:pt x="3338" y="1403"/>
                  <a:pt x="3437" y="3226"/>
                  <a:pt x="3507" y="3595"/>
                </a:cubicBezTo>
                <a:cubicBezTo>
                  <a:pt x="3583" y="3993"/>
                  <a:pt x="3667" y="3748"/>
                  <a:pt x="3748" y="3840"/>
                </a:cubicBezTo>
                <a:cubicBezTo>
                  <a:pt x="3812" y="7769"/>
                  <a:pt x="4246" y="5498"/>
                  <a:pt x="4424" y="5560"/>
                </a:cubicBezTo>
                <a:cubicBezTo>
                  <a:pt x="4611" y="6511"/>
                  <a:pt x="4808" y="4602"/>
                  <a:pt x="5000" y="4786"/>
                </a:cubicBezTo>
                <a:cubicBezTo>
                  <a:pt x="5089" y="5063"/>
                  <a:pt x="5106" y="8170"/>
                  <a:pt x="5192" y="8507"/>
                </a:cubicBezTo>
                <a:cubicBezTo>
                  <a:pt x="5245" y="9030"/>
                  <a:pt x="5425" y="5289"/>
                  <a:pt x="5481" y="5717"/>
                </a:cubicBezTo>
                <a:cubicBezTo>
                  <a:pt x="5732" y="5564"/>
                  <a:pt x="5615" y="11012"/>
                  <a:pt x="5865" y="10367"/>
                </a:cubicBezTo>
                <a:cubicBezTo>
                  <a:pt x="5896" y="10275"/>
                  <a:pt x="6028" y="6863"/>
                  <a:pt x="6058" y="6647"/>
                </a:cubicBezTo>
                <a:cubicBezTo>
                  <a:pt x="6082" y="6463"/>
                  <a:pt x="6209" y="6378"/>
                  <a:pt x="6250" y="6647"/>
                </a:cubicBezTo>
                <a:cubicBezTo>
                  <a:pt x="6291" y="6916"/>
                  <a:pt x="6278" y="8230"/>
                  <a:pt x="6306" y="8260"/>
                </a:cubicBezTo>
                <a:cubicBezTo>
                  <a:pt x="6483" y="8414"/>
                  <a:pt x="6457" y="5624"/>
                  <a:pt x="6634" y="5716"/>
                </a:cubicBezTo>
                <a:cubicBezTo>
                  <a:pt x="6919" y="6329"/>
                  <a:pt x="6851" y="7984"/>
                  <a:pt x="6965" y="9733"/>
                </a:cubicBezTo>
                <a:cubicBezTo>
                  <a:pt x="7007" y="10378"/>
                  <a:pt x="7082" y="10163"/>
                  <a:pt x="7142" y="10224"/>
                </a:cubicBezTo>
                <a:cubicBezTo>
                  <a:pt x="7245" y="10348"/>
                  <a:pt x="7590" y="6555"/>
                  <a:pt x="7692" y="6647"/>
                </a:cubicBezTo>
                <a:cubicBezTo>
                  <a:pt x="7788" y="7629"/>
                  <a:pt x="8169" y="9468"/>
                  <a:pt x="8269" y="9437"/>
                </a:cubicBezTo>
                <a:cubicBezTo>
                  <a:pt x="8517" y="9345"/>
                  <a:pt x="10665" y="6316"/>
                  <a:pt x="10913" y="6316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 rot="20567904">
            <a:off x="375612" y="2003295"/>
            <a:ext cx="9205097" cy="1868254"/>
          </a:xfrm>
          <a:custGeom>
            <a:avLst/>
            <a:gdLst>
              <a:gd name="T0" fmla="*/ 0 w 11870"/>
              <a:gd name="T1" fmla="*/ 2147483647 h 15499"/>
              <a:gd name="T2" fmla="*/ 2147483647 w 11870"/>
              <a:gd name="T3" fmla="*/ 2147483647 h 15499"/>
              <a:gd name="T4" fmla="*/ 2147483647 w 11870"/>
              <a:gd name="T5" fmla="*/ 2147483647 h 15499"/>
              <a:gd name="T6" fmla="*/ 2147483647 w 11870"/>
              <a:gd name="T7" fmla="*/ 2147483647 h 15499"/>
              <a:gd name="T8" fmla="*/ 2147483647 w 11870"/>
              <a:gd name="T9" fmla="*/ 2147483647 h 15499"/>
              <a:gd name="T10" fmla="*/ 2147483647 w 11870"/>
              <a:gd name="T11" fmla="*/ 2147483647 h 15499"/>
              <a:gd name="T12" fmla="*/ 2147483647 w 11870"/>
              <a:gd name="T13" fmla="*/ 2147483647 h 15499"/>
              <a:gd name="T14" fmla="*/ 2147483647 w 11870"/>
              <a:gd name="T15" fmla="*/ 2147483647 h 15499"/>
              <a:gd name="T16" fmla="*/ 2147483647 w 11870"/>
              <a:gd name="T17" fmla="*/ 2147483647 h 15499"/>
              <a:gd name="T18" fmla="*/ 2147483647 w 11870"/>
              <a:gd name="T19" fmla="*/ 2147483647 h 15499"/>
              <a:gd name="T20" fmla="*/ 2147483647 w 11870"/>
              <a:gd name="T21" fmla="*/ 2147483647 h 15499"/>
              <a:gd name="T22" fmla="*/ 2147483647 w 11870"/>
              <a:gd name="T23" fmla="*/ 2147483647 h 15499"/>
              <a:gd name="T24" fmla="*/ 2147483647 w 11870"/>
              <a:gd name="T25" fmla="*/ 2147483647 h 15499"/>
              <a:gd name="T26" fmla="*/ 2147483647 w 11870"/>
              <a:gd name="T27" fmla="*/ 2147483647 h 15499"/>
              <a:gd name="T28" fmla="*/ 2147483647 w 11870"/>
              <a:gd name="T29" fmla="*/ 2147483647 h 15499"/>
              <a:gd name="T30" fmla="*/ 2147483647 w 11870"/>
              <a:gd name="T31" fmla="*/ 2147483647 h 15499"/>
              <a:gd name="T32" fmla="*/ 2147483647 w 11870"/>
              <a:gd name="T33" fmla="*/ 2147483647 h 15499"/>
              <a:gd name="T34" fmla="*/ 2147483647 w 11870"/>
              <a:gd name="T35" fmla="*/ 2147483647 h 15499"/>
              <a:gd name="T36" fmla="*/ 2147483647 w 11870"/>
              <a:gd name="T37" fmla="*/ 2147483647 h 15499"/>
              <a:gd name="T38" fmla="*/ 2147483647 w 11870"/>
              <a:gd name="T39" fmla="*/ 2147483647 h 15499"/>
              <a:gd name="T40" fmla="*/ 2147483647 w 11870"/>
              <a:gd name="T41" fmla="*/ 2147483647 h 15499"/>
              <a:gd name="T42" fmla="*/ 2147483647 w 11870"/>
              <a:gd name="T43" fmla="*/ 2147483647 h 15499"/>
              <a:gd name="T44" fmla="*/ 2147483647 w 11870"/>
              <a:gd name="T45" fmla="*/ 2147483647 h 15499"/>
              <a:gd name="T46" fmla="*/ 2147483647 w 11870"/>
              <a:gd name="T47" fmla="*/ 2147483647 h 15499"/>
              <a:gd name="T48" fmla="*/ 2147483647 w 11870"/>
              <a:gd name="T49" fmla="*/ 0 h 154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0 w 13832"/>
              <a:gd name="connsiteY0" fmla="*/ 22784 h 23627"/>
              <a:gd name="connsiteX1" fmla="*/ 590 w 13832"/>
              <a:gd name="connsiteY1" fmla="*/ 23566 h 23627"/>
              <a:gd name="connsiteX2" fmla="*/ 609 w 13832"/>
              <a:gd name="connsiteY2" fmla="*/ 22739 h 23627"/>
              <a:gd name="connsiteX3" fmla="*/ 1009 w 13832"/>
              <a:gd name="connsiteY3" fmla="*/ 23290 h 23627"/>
              <a:gd name="connsiteX4" fmla="*/ 1238 w 13832"/>
              <a:gd name="connsiteY4" fmla="*/ 23014 h 23627"/>
              <a:gd name="connsiteX5" fmla="*/ 1467 w 13832"/>
              <a:gd name="connsiteY5" fmla="*/ 21359 h 23627"/>
              <a:gd name="connsiteX6" fmla="*/ 1581 w 13832"/>
              <a:gd name="connsiteY6" fmla="*/ 20256 h 23627"/>
              <a:gd name="connsiteX7" fmla="*/ 1908 w 13832"/>
              <a:gd name="connsiteY7" fmla="*/ 22586 h 23627"/>
              <a:gd name="connsiteX8" fmla="*/ 2876 w 13832"/>
              <a:gd name="connsiteY8" fmla="*/ 20532 h 23627"/>
              <a:gd name="connsiteX9" fmla="*/ 3168 w 13832"/>
              <a:gd name="connsiteY9" fmla="*/ 18730 h 23627"/>
              <a:gd name="connsiteX10" fmla="*/ 3397 w 13832"/>
              <a:gd name="connsiteY10" fmla="*/ 22586 h 23627"/>
              <a:gd name="connsiteX11" fmla="*/ 4313 w 13832"/>
              <a:gd name="connsiteY11" fmla="*/ 21622 h 23627"/>
              <a:gd name="connsiteX12" fmla="*/ 5000 w 13832"/>
              <a:gd name="connsiteY12" fmla="*/ 17766 h 23627"/>
              <a:gd name="connsiteX13" fmla="*/ 5143 w 13832"/>
              <a:gd name="connsiteY13" fmla="*/ 20256 h 23627"/>
              <a:gd name="connsiteX14" fmla="*/ 5572 w 13832"/>
              <a:gd name="connsiteY14" fmla="*/ 17766 h 23627"/>
              <a:gd name="connsiteX15" fmla="*/ 6374 w 13832"/>
              <a:gd name="connsiteY15" fmla="*/ 21622 h 23627"/>
              <a:gd name="connsiteX16" fmla="*/ 7175 w 13832"/>
              <a:gd name="connsiteY16" fmla="*/ 15839 h 23627"/>
              <a:gd name="connsiteX17" fmla="*/ 8091 w 13832"/>
              <a:gd name="connsiteY17" fmla="*/ 18730 h 23627"/>
              <a:gd name="connsiteX18" fmla="*/ 8435 w 13832"/>
              <a:gd name="connsiteY18" fmla="*/ 18730 h 23627"/>
              <a:gd name="connsiteX19" fmla="*/ 8549 w 13832"/>
              <a:gd name="connsiteY19" fmla="*/ 14875 h 23627"/>
              <a:gd name="connsiteX20" fmla="*/ 8762 w 13832"/>
              <a:gd name="connsiteY20" fmla="*/ 16945 h 23627"/>
              <a:gd name="connsiteX21" fmla="*/ 9028 w 13832"/>
              <a:gd name="connsiteY21" fmla="*/ 13911 h 23627"/>
              <a:gd name="connsiteX22" fmla="*/ 9238 w 13832"/>
              <a:gd name="connsiteY22" fmla="*/ 14187 h 23627"/>
              <a:gd name="connsiteX23" fmla="*/ 10153 w 13832"/>
              <a:gd name="connsiteY23" fmla="*/ 11019 h 23627"/>
              <a:gd name="connsiteX24" fmla="*/ 13832 w 13832"/>
              <a:gd name="connsiteY24" fmla="*/ 0 h 2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32" h="23627">
                <a:moveTo>
                  <a:pt x="0" y="22784"/>
                </a:moveTo>
                <a:cubicBezTo>
                  <a:pt x="183" y="22681"/>
                  <a:pt x="407" y="23911"/>
                  <a:pt x="590" y="23566"/>
                </a:cubicBezTo>
                <a:cubicBezTo>
                  <a:pt x="609" y="23532"/>
                  <a:pt x="590" y="22739"/>
                  <a:pt x="609" y="22739"/>
                </a:cubicBezTo>
                <a:cubicBezTo>
                  <a:pt x="743" y="22635"/>
                  <a:pt x="876" y="23118"/>
                  <a:pt x="1009" y="23290"/>
                </a:cubicBezTo>
                <a:cubicBezTo>
                  <a:pt x="1086" y="23187"/>
                  <a:pt x="1164" y="23221"/>
                  <a:pt x="1238" y="23014"/>
                </a:cubicBezTo>
                <a:cubicBezTo>
                  <a:pt x="1259" y="22945"/>
                  <a:pt x="1438" y="21601"/>
                  <a:pt x="1467" y="21359"/>
                </a:cubicBezTo>
                <a:cubicBezTo>
                  <a:pt x="1507" y="21049"/>
                  <a:pt x="1543" y="20635"/>
                  <a:pt x="1581" y="20256"/>
                </a:cubicBezTo>
                <a:cubicBezTo>
                  <a:pt x="1600" y="20083"/>
                  <a:pt x="1908" y="22586"/>
                  <a:pt x="1908" y="22586"/>
                </a:cubicBezTo>
                <a:cubicBezTo>
                  <a:pt x="2358" y="22931"/>
                  <a:pt x="2381" y="20359"/>
                  <a:pt x="2876" y="20532"/>
                </a:cubicBezTo>
                <a:cubicBezTo>
                  <a:pt x="2990" y="20635"/>
                  <a:pt x="3056" y="18385"/>
                  <a:pt x="3168" y="18730"/>
                </a:cubicBezTo>
                <a:cubicBezTo>
                  <a:pt x="3187" y="18799"/>
                  <a:pt x="3378" y="22586"/>
                  <a:pt x="3397" y="22586"/>
                </a:cubicBezTo>
                <a:cubicBezTo>
                  <a:pt x="3837" y="22310"/>
                  <a:pt x="3875" y="22174"/>
                  <a:pt x="4313" y="21622"/>
                </a:cubicBezTo>
                <a:cubicBezTo>
                  <a:pt x="4501" y="20725"/>
                  <a:pt x="4684" y="17421"/>
                  <a:pt x="5000" y="17766"/>
                </a:cubicBezTo>
                <a:cubicBezTo>
                  <a:pt x="5069" y="18111"/>
                  <a:pt x="5074" y="19980"/>
                  <a:pt x="5143" y="20256"/>
                </a:cubicBezTo>
                <a:cubicBezTo>
                  <a:pt x="5193" y="20463"/>
                  <a:pt x="5572" y="17766"/>
                  <a:pt x="5572" y="17766"/>
                </a:cubicBezTo>
                <a:cubicBezTo>
                  <a:pt x="5772" y="17150"/>
                  <a:pt x="6107" y="21943"/>
                  <a:pt x="6374" y="21622"/>
                </a:cubicBezTo>
                <a:cubicBezTo>
                  <a:pt x="6641" y="21301"/>
                  <a:pt x="6884" y="15478"/>
                  <a:pt x="7175" y="15839"/>
                </a:cubicBezTo>
                <a:cubicBezTo>
                  <a:pt x="7401" y="14184"/>
                  <a:pt x="7579" y="18074"/>
                  <a:pt x="8091" y="18730"/>
                </a:cubicBezTo>
                <a:cubicBezTo>
                  <a:pt x="8131" y="18764"/>
                  <a:pt x="8435" y="18730"/>
                  <a:pt x="8435" y="18730"/>
                </a:cubicBezTo>
                <a:cubicBezTo>
                  <a:pt x="8442" y="18454"/>
                  <a:pt x="8551" y="15151"/>
                  <a:pt x="8549" y="14875"/>
                </a:cubicBezTo>
                <a:cubicBezTo>
                  <a:pt x="8544" y="14288"/>
                  <a:pt x="8762" y="16945"/>
                  <a:pt x="8762" y="16945"/>
                </a:cubicBezTo>
                <a:cubicBezTo>
                  <a:pt x="8805" y="15049"/>
                  <a:pt x="8905" y="14497"/>
                  <a:pt x="9028" y="13911"/>
                </a:cubicBezTo>
                <a:cubicBezTo>
                  <a:pt x="9098" y="14014"/>
                  <a:pt x="9169" y="13980"/>
                  <a:pt x="9238" y="14187"/>
                </a:cubicBezTo>
                <a:cubicBezTo>
                  <a:pt x="9364" y="14566"/>
                  <a:pt x="10025" y="10985"/>
                  <a:pt x="10153" y="11019"/>
                </a:cubicBezTo>
                <a:cubicBezTo>
                  <a:pt x="10370" y="11088"/>
                  <a:pt x="13615" y="0"/>
                  <a:pt x="13832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81" y="-54382"/>
            <a:ext cx="379943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…the truth about</a:t>
            </a:r>
            <a:endParaRPr lang="en-US" sz="35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 rot="21029673">
            <a:off x="726466" y="3042767"/>
            <a:ext cx="8531618" cy="1563586"/>
          </a:xfrm>
          <a:custGeom>
            <a:avLst/>
            <a:gdLst>
              <a:gd name="T0" fmla="*/ 0 w 11870"/>
              <a:gd name="T1" fmla="*/ 2147483647 h 15499"/>
              <a:gd name="T2" fmla="*/ 2147483647 w 11870"/>
              <a:gd name="T3" fmla="*/ 2147483647 h 15499"/>
              <a:gd name="T4" fmla="*/ 2147483647 w 11870"/>
              <a:gd name="T5" fmla="*/ 2147483647 h 15499"/>
              <a:gd name="T6" fmla="*/ 2147483647 w 11870"/>
              <a:gd name="T7" fmla="*/ 2147483647 h 15499"/>
              <a:gd name="T8" fmla="*/ 2147483647 w 11870"/>
              <a:gd name="T9" fmla="*/ 2147483647 h 15499"/>
              <a:gd name="T10" fmla="*/ 2147483647 w 11870"/>
              <a:gd name="T11" fmla="*/ 2147483647 h 15499"/>
              <a:gd name="T12" fmla="*/ 2147483647 w 11870"/>
              <a:gd name="T13" fmla="*/ 2147483647 h 15499"/>
              <a:gd name="T14" fmla="*/ 2147483647 w 11870"/>
              <a:gd name="T15" fmla="*/ 2147483647 h 15499"/>
              <a:gd name="T16" fmla="*/ 2147483647 w 11870"/>
              <a:gd name="T17" fmla="*/ 2147483647 h 15499"/>
              <a:gd name="T18" fmla="*/ 2147483647 w 11870"/>
              <a:gd name="T19" fmla="*/ 2147483647 h 15499"/>
              <a:gd name="T20" fmla="*/ 2147483647 w 11870"/>
              <a:gd name="T21" fmla="*/ 2147483647 h 15499"/>
              <a:gd name="T22" fmla="*/ 2147483647 w 11870"/>
              <a:gd name="T23" fmla="*/ 2147483647 h 15499"/>
              <a:gd name="T24" fmla="*/ 2147483647 w 11870"/>
              <a:gd name="T25" fmla="*/ 2147483647 h 15499"/>
              <a:gd name="T26" fmla="*/ 2147483647 w 11870"/>
              <a:gd name="T27" fmla="*/ 2147483647 h 15499"/>
              <a:gd name="T28" fmla="*/ 2147483647 w 11870"/>
              <a:gd name="T29" fmla="*/ 2147483647 h 15499"/>
              <a:gd name="T30" fmla="*/ 2147483647 w 11870"/>
              <a:gd name="T31" fmla="*/ 2147483647 h 15499"/>
              <a:gd name="T32" fmla="*/ 2147483647 w 11870"/>
              <a:gd name="T33" fmla="*/ 2147483647 h 15499"/>
              <a:gd name="T34" fmla="*/ 2147483647 w 11870"/>
              <a:gd name="T35" fmla="*/ 2147483647 h 15499"/>
              <a:gd name="T36" fmla="*/ 2147483647 w 11870"/>
              <a:gd name="T37" fmla="*/ 2147483647 h 15499"/>
              <a:gd name="T38" fmla="*/ 2147483647 w 11870"/>
              <a:gd name="T39" fmla="*/ 2147483647 h 15499"/>
              <a:gd name="T40" fmla="*/ 2147483647 w 11870"/>
              <a:gd name="T41" fmla="*/ 2147483647 h 15499"/>
              <a:gd name="T42" fmla="*/ 2147483647 w 11870"/>
              <a:gd name="T43" fmla="*/ 2147483647 h 15499"/>
              <a:gd name="T44" fmla="*/ 2147483647 w 11870"/>
              <a:gd name="T45" fmla="*/ 2147483647 h 15499"/>
              <a:gd name="T46" fmla="*/ 2147483647 w 11870"/>
              <a:gd name="T47" fmla="*/ 2147483647 h 15499"/>
              <a:gd name="T48" fmla="*/ 2147483647 w 11870"/>
              <a:gd name="T49" fmla="*/ 0 h 154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0 w 12820"/>
              <a:gd name="connsiteY0" fmla="*/ 17531 h 18374"/>
              <a:gd name="connsiteX1" fmla="*/ 590 w 12820"/>
              <a:gd name="connsiteY1" fmla="*/ 18313 h 18374"/>
              <a:gd name="connsiteX2" fmla="*/ 609 w 12820"/>
              <a:gd name="connsiteY2" fmla="*/ 17486 h 18374"/>
              <a:gd name="connsiteX3" fmla="*/ 1009 w 12820"/>
              <a:gd name="connsiteY3" fmla="*/ 18037 h 18374"/>
              <a:gd name="connsiteX4" fmla="*/ 1238 w 12820"/>
              <a:gd name="connsiteY4" fmla="*/ 17761 h 18374"/>
              <a:gd name="connsiteX5" fmla="*/ 1467 w 12820"/>
              <a:gd name="connsiteY5" fmla="*/ 16106 h 18374"/>
              <a:gd name="connsiteX6" fmla="*/ 1581 w 12820"/>
              <a:gd name="connsiteY6" fmla="*/ 15003 h 18374"/>
              <a:gd name="connsiteX7" fmla="*/ 1908 w 12820"/>
              <a:gd name="connsiteY7" fmla="*/ 17333 h 18374"/>
              <a:gd name="connsiteX8" fmla="*/ 2876 w 12820"/>
              <a:gd name="connsiteY8" fmla="*/ 15279 h 18374"/>
              <a:gd name="connsiteX9" fmla="*/ 3168 w 12820"/>
              <a:gd name="connsiteY9" fmla="*/ 13477 h 18374"/>
              <a:gd name="connsiteX10" fmla="*/ 3397 w 12820"/>
              <a:gd name="connsiteY10" fmla="*/ 17333 h 18374"/>
              <a:gd name="connsiteX11" fmla="*/ 4313 w 12820"/>
              <a:gd name="connsiteY11" fmla="*/ 16369 h 18374"/>
              <a:gd name="connsiteX12" fmla="*/ 5000 w 12820"/>
              <a:gd name="connsiteY12" fmla="*/ 12513 h 18374"/>
              <a:gd name="connsiteX13" fmla="*/ 5143 w 12820"/>
              <a:gd name="connsiteY13" fmla="*/ 15003 h 18374"/>
              <a:gd name="connsiteX14" fmla="*/ 5572 w 12820"/>
              <a:gd name="connsiteY14" fmla="*/ 12513 h 18374"/>
              <a:gd name="connsiteX15" fmla="*/ 6374 w 12820"/>
              <a:gd name="connsiteY15" fmla="*/ 16369 h 18374"/>
              <a:gd name="connsiteX16" fmla="*/ 7175 w 12820"/>
              <a:gd name="connsiteY16" fmla="*/ 10586 h 18374"/>
              <a:gd name="connsiteX17" fmla="*/ 8091 w 12820"/>
              <a:gd name="connsiteY17" fmla="*/ 13477 h 18374"/>
              <a:gd name="connsiteX18" fmla="*/ 8435 w 12820"/>
              <a:gd name="connsiteY18" fmla="*/ 13477 h 18374"/>
              <a:gd name="connsiteX19" fmla="*/ 8549 w 12820"/>
              <a:gd name="connsiteY19" fmla="*/ 9622 h 18374"/>
              <a:gd name="connsiteX20" fmla="*/ 8762 w 12820"/>
              <a:gd name="connsiteY20" fmla="*/ 11692 h 18374"/>
              <a:gd name="connsiteX21" fmla="*/ 9028 w 12820"/>
              <a:gd name="connsiteY21" fmla="*/ 8658 h 18374"/>
              <a:gd name="connsiteX22" fmla="*/ 9238 w 12820"/>
              <a:gd name="connsiteY22" fmla="*/ 8934 h 18374"/>
              <a:gd name="connsiteX23" fmla="*/ 10153 w 12820"/>
              <a:gd name="connsiteY23" fmla="*/ 5766 h 18374"/>
              <a:gd name="connsiteX24" fmla="*/ 12820 w 12820"/>
              <a:gd name="connsiteY24" fmla="*/ 0 h 18374"/>
              <a:gd name="connsiteX0" fmla="*/ 0 w 12820"/>
              <a:gd name="connsiteY0" fmla="*/ 17531 h 19774"/>
              <a:gd name="connsiteX1" fmla="*/ 590 w 12820"/>
              <a:gd name="connsiteY1" fmla="*/ 18313 h 19774"/>
              <a:gd name="connsiteX2" fmla="*/ 609 w 12820"/>
              <a:gd name="connsiteY2" fmla="*/ 17486 h 19774"/>
              <a:gd name="connsiteX3" fmla="*/ 1009 w 12820"/>
              <a:gd name="connsiteY3" fmla="*/ 18037 h 19774"/>
              <a:gd name="connsiteX4" fmla="*/ 1238 w 12820"/>
              <a:gd name="connsiteY4" fmla="*/ 17761 h 19774"/>
              <a:gd name="connsiteX5" fmla="*/ 1467 w 12820"/>
              <a:gd name="connsiteY5" fmla="*/ 16106 h 19774"/>
              <a:gd name="connsiteX6" fmla="*/ 1581 w 12820"/>
              <a:gd name="connsiteY6" fmla="*/ 15003 h 19774"/>
              <a:gd name="connsiteX7" fmla="*/ 1908 w 12820"/>
              <a:gd name="connsiteY7" fmla="*/ 17333 h 19774"/>
              <a:gd name="connsiteX8" fmla="*/ 2876 w 12820"/>
              <a:gd name="connsiteY8" fmla="*/ 15279 h 19774"/>
              <a:gd name="connsiteX9" fmla="*/ 3168 w 12820"/>
              <a:gd name="connsiteY9" fmla="*/ 13477 h 19774"/>
              <a:gd name="connsiteX10" fmla="*/ 3397 w 12820"/>
              <a:gd name="connsiteY10" fmla="*/ 17333 h 19774"/>
              <a:gd name="connsiteX11" fmla="*/ 4313 w 12820"/>
              <a:gd name="connsiteY11" fmla="*/ 16369 h 19774"/>
              <a:gd name="connsiteX12" fmla="*/ 5000 w 12820"/>
              <a:gd name="connsiteY12" fmla="*/ 12513 h 19774"/>
              <a:gd name="connsiteX13" fmla="*/ 5143 w 12820"/>
              <a:gd name="connsiteY13" fmla="*/ 15003 h 19774"/>
              <a:gd name="connsiteX14" fmla="*/ 5572 w 12820"/>
              <a:gd name="connsiteY14" fmla="*/ 12513 h 19774"/>
              <a:gd name="connsiteX15" fmla="*/ 6374 w 12820"/>
              <a:gd name="connsiteY15" fmla="*/ 16369 h 19774"/>
              <a:gd name="connsiteX16" fmla="*/ 7175 w 12820"/>
              <a:gd name="connsiteY16" fmla="*/ 10586 h 19774"/>
              <a:gd name="connsiteX17" fmla="*/ 8009 w 12820"/>
              <a:gd name="connsiteY17" fmla="*/ 19774 h 19774"/>
              <a:gd name="connsiteX18" fmla="*/ 8435 w 12820"/>
              <a:gd name="connsiteY18" fmla="*/ 13477 h 19774"/>
              <a:gd name="connsiteX19" fmla="*/ 8549 w 12820"/>
              <a:gd name="connsiteY19" fmla="*/ 9622 h 19774"/>
              <a:gd name="connsiteX20" fmla="*/ 8762 w 12820"/>
              <a:gd name="connsiteY20" fmla="*/ 11692 h 19774"/>
              <a:gd name="connsiteX21" fmla="*/ 9028 w 12820"/>
              <a:gd name="connsiteY21" fmla="*/ 8658 h 19774"/>
              <a:gd name="connsiteX22" fmla="*/ 9238 w 12820"/>
              <a:gd name="connsiteY22" fmla="*/ 8934 h 19774"/>
              <a:gd name="connsiteX23" fmla="*/ 10153 w 12820"/>
              <a:gd name="connsiteY23" fmla="*/ 5766 h 19774"/>
              <a:gd name="connsiteX24" fmla="*/ 12820 w 12820"/>
              <a:gd name="connsiteY24" fmla="*/ 0 h 19774"/>
              <a:gd name="connsiteX0" fmla="*/ 0 w 12820"/>
              <a:gd name="connsiteY0" fmla="*/ 17531 h 19774"/>
              <a:gd name="connsiteX1" fmla="*/ 590 w 12820"/>
              <a:gd name="connsiteY1" fmla="*/ 18313 h 19774"/>
              <a:gd name="connsiteX2" fmla="*/ 609 w 12820"/>
              <a:gd name="connsiteY2" fmla="*/ 17486 h 19774"/>
              <a:gd name="connsiteX3" fmla="*/ 1009 w 12820"/>
              <a:gd name="connsiteY3" fmla="*/ 18037 h 19774"/>
              <a:gd name="connsiteX4" fmla="*/ 1238 w 12820"/>
              <a:gd name="connsiteY4" fmla="*/ 17761 h 19774"/>
              <a:gd name="connsiteX5" fmla="*/ 1467 w 12820"/>
              <a:gd name="connsiteY5" fmla="*/ 16106 h 19774"/>
              <a:gd name="connsiteX6" fmla="*/ 1581 w 12820"/>
              <a:gd name="connsiteY6" fmla="*/ 15003 h 19774"/>
              <a:gd name="connsiteX7" fmla="*/ 1908 w 12820"/>
              <a:gd name="connsiteY7" fmla="*/ 17333 h 19774"/>
              <a:gd name="connsiteX8" fmla="*/ 2876 w 12820"/>
              <a:gd name="connsiteY8" fmla="*/ 15279 h 19774"/>
              <a:gd name="connsiteX9" fmla="*/ 3168 w 12820"/>
              <a:gd name="connsiteY9" fmla="*/ 13477 h 19774"/>
              <a:gd name="connsiteX10" fmla="*/ 3397 w 12820"/>
              <a:gd name="connsiteY10" fmla="*/ 17333 h 19774"/>
              <a:gd name="connsiteX11" fmla="*/ 4313 w 12820"/>
              <a:gd name="connsiteY11" fmla="*/ 16369 h 19774"/>
              <a:gd name="connsiteX12" fmla="*/ 5000 w 12820"/>
              <a:gd name="connsiteY12" fmla="*/ 12513 h 19774"/>
              <a:gd name="connsiteX13" fmla="*/ 5143 w 12820"/>
              <a:gd name="connsiteY13" fmla="*/ 15003 h 19774"/>
              <a:gd name="connsiteX14" fmla="*/ 5572 w 12820"/>
              <a:gd name="connsiteY14" fmla="*/ 12513 h 19774"/>
              <a:gd name="connsiteX15" fmla="*/ 6374 w 12820"/>
              <a:gd name="connsiteY15" fmla="*/ 16369 h 19774"/>
              <a:gd name="connsiteX16" fmla="*/ 7175 w 12820"/>
              <a:gd name="connsiteY16" fmla="*/ 10586 h 19774"/>
              <a:gd name="connsiteX17" fmla="*/ 8009 w 12820"/>
              <a:gd name="connsiteY17" fmla="*/ 19774 h 19774"/>
              <a:gd name="connsiteX18" fmla="*/ 8435 w 12820"/>
              <a:gd name="connsiteY18" fmla="*/ 13477 h 19774"/>
              <a:gd name="connsiteX19" fmla="*/ 8549 w 12820"/>
              <a:gd name="connsiteY19" fmla="*/ 9622 h 19774"/>
              <a:gd name="connsiteX20" fmla="*/ 8762 w 12820"/>
              <a:gd name="connsiteY20" fmla="*/ 11692 h 19774"/>
              <a:gd name="connsiteX21" fmla="*/ 9028 w 12820"/>
              <a:gd name="connsiteY21" fmla="*/ 8658 h 19774"/>
              <a:gd name="connsiteX22" fmla="*/ 9779 w 12820"/>
              <a:gd name="connsiteY22" fmla="*/ 353 h 19774"/>
              <a:gd name="connsiteX23" fmla="*/ 10153 w 12820"/>
              <a:gd name="connsiteY23" fmla="*/ 5766 h 19774"/>
              <a:gd name="connsiteX24" fmla="*/ 12820 w 12820"/>
              <a:gd name="connsiteY24" fmla="*/ 0 h 19774"/>
              <a:gd name="connsiteX0" fmla="*/ 0 w 12820"/>
              <a:gd name="connsiteY0" fmla="*/ 17531 h 19774"/>
              <a:gd name="connsiteX1" fmla="*/ 590 w 12820"/>
              <a:gd name="connsiteY1" fmla="*/ 18313 h 19774"/>
              <a:gd name="connsiteX2" fmla="*/ 609 w 12820"/>
              <a:gd name="connsiteY2" fmla="*/ 17486 h 19774"/>
              <a:gd name="connsiteX3" fmla="*/ 1009 w 12820"/>
              <a:gd name="connsiteY3" fmla="*/ 18037 h 19774"/>
              <a:gd name="connsiteX4" fmla="*/ 1238 w 12820"/>
              <a:gd name="connsiteY4" fmla="*/ 17761 h 19774"/>
              <a:gd name="connsiteX5" fmla="*/ 1467 w 12820"/>
              <a:gd name="connsiteY5" fmla="*/ 16106 h 19774"/>
              <a:gd name="connsiteX6" fmla="*/ 1581 w 12820"/>
              <a:gd name="connsiteY6" fmla="*/ 15003 h 19774"/>
              <a:gd name="connsiteX7" fmla="*/ 1908 w 12820"/>
              <a:gd name="connsiteY7" fmla="*/ 17333 h 19774"/>
              <a:gd name="connsiteX8" fmla="*/ 2876 w 12820"/>
              <a:gd name="connsiteY8" fmla="*/ 15279 h 19774"/>
              <a:gd name="connsiteX9" fmla="*/ 3168 w 12820"/>
              <a:gd name="connsiteY9" fmla="*/ 13477 h 19774"/>
              <a:gd name="connsiteX10" fmla="*/ 3397 w 12820"/>
              <a:gd name="connsiteY10" fmla="*/ 17333 h 19774"/>
              <a:gd name="connsiteX11" fmla="*/ 4313 w 12820"/>
              <a:gd name="connsiteY11" fmla="*/ 16369 h 19774"/>
              <a:gd name="connsiteX12" fmla="*/ 5000 w 12820"/>
              <a:gd name="connsiteY12" fmla="*/ 12513 h 19774"/>
              <a:gd name="connsiteX13" fmla="*/ 5143 w 12820"/>
              <a:gd name="connsiteY13" fmla="*/ 15003 h 19774"/>
              <a:gd name="connsiteX14" fmla="*/ 5572 w 12820"/>
              <a:gd name="connsiteY14" fmla="*/ 12513 h 19774"/>
              <a:gd name="connsiteX15" fmla="*/ 6374 w 12820"/>
              <a:gd name="connsiteY15" fmla="*/ 16369 h 19774"/>
              <a:gd name="connsiteX16" fmla="*/ 7175 w 12820"/>
              <a:gd name="connsiteY16" fmla="*/ 10586 h 19774"/>
              <a:gd name="connsiteX17" fmla="*/ 8009 w 12820"/>
              <a:gd name="connsiteY17" fmla="*/ 19774 h 19774"/>
              <a:gd name="connsiteX18" fmla="*/ 8435 w 12820"/>
              <a:gd name="connsiteY18" fmla="*/ 13477 h 19774"/>
              <a:gd name="connsiteX19" fmla="*/ 8549 w 12820"/>
              <a:gd name="connsiteY19" fmla="*/ 9622 h 19774"/>
              <a:gd name="connsiteX20" fmla="*/ 8762 w 12820"/>
              <a:gd name="connsiteY20" fmla="*/ 11692 h 19774"/>
              <a:gd name="connsiteX21" fmla="*/ 9028 w 12820"/>
              <a:gd name="connsiteY21" fmla="*/ 8658 h 19774"/>
              <a:gd name="connsiteX22" fmla="*/ 9779 w 12820"/>
              <a:gd name="connsiteY22" fmla="*/ 353 h 19774"/>
              <a:gd name="connsiteX23" fmla="*/ 10506 w 12820"/>
              <a:gd name="connsiteY23" fmla="*/ 9927 h 19774"/>
              <a:gd name="connsiteX24" fmla="*/ 12820 w 12820"/>
              <a:gd name="connsiteY24" fmla="*/ 0 h 1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820" h="19774">
                <a:moveTo>
                  <a:pt x="0" y="17531"/>
                </a:moveTo>
                <a:cubicBezTo>
                  <a:pt x="183" y="17428"/>
                  <a:pt x="407" y="18658"/>
                  <a:pt x="590" y="18313"/>
                </a:cubicBezTo>
                <a:cubicBezTo>
                  <a:pt x="609" y="18279"/>
                  <a:pt x="590" y="17486"/>
                  <a:pt x="609" y="17486"/>
                </a:cubicBezTo>
                <a:cubicBezTo>
                  <a:pt x="743" y="17382"/>
                  <a:pt x="876" y="17865"/>
                  <a:pt x="1009" y="18037"/>
                </a:cubicBezTo>
                <a:cubicBezTo>
                  <a:pt x="1086" y="17934"/>
                  <a:pt x="1164" y="17968"/>
                  <a:pt x="1238" y="17761"/>
                </a:cubicBezTo>
                <a:cubicBezTo>
                  <a:pt x="1259" y="17692"/>
                  <a:pt x="1438" y="16348"/>
                  <a:pt x="1467" y="16106"/>
                </a:cubicBezTo>
                <a:cubicBezTo>
                  <a:pt x="1507" y="15796"/>
                  <a:pt x="1543" y="15382"/>
                  <a:pt x="1581" y="15003"/>
                </a:cubicBezTo>
                <a:cubicBezTo>
                  <a:pt x="1600" y="14830"/>
                  <a:pt x="1908" y="17333"/>
                  <a:pt x="1908" y="17333"/>
                </a:cubicBezTo>
                <a:cubicBezTo>
                  <a:pt x="2358" y="17678"/>
                  <a:pt x="2381" y="15106"/>
                  <a:pt x="2876" y="15279"/>
                </a:cubicBezTo>
                <a:cubicBezTo>
                  <a:pt x="2990" y="15382"/>
                  <a:pt x="3056" y="13132"/>
                  <a:pt x="3168" y="13477"/>
                </a:cubicBezTo>
                <a:cubicBezTo>
                  <a:pt x="3187" y="13546"/>
                  <a:pt x="3378" y="17333"/>
                  <a:pt x="3397" y="17333"/>
                </a:cubicBezTo>
                <a:cubicBezTo>
                  <a:pt x="3837" y="17057"/>
                  <a:pt x="3875" y="16921"/>
                  <a:pt x="4313" y="16369"/>
                </a:cubicBezTo>
                <a:cubicBezTo>
                  <a:pt x="4501" y="15472"/>
                  <a:pt x="4684" y="12168"/>
                  <a:pt x="5000" y="12513"/>
                </a:cubicBezTo>
                <a:cubicBezTo>
                  <a:pt x="5069" y="12858"/>
                  <a:pt x="5074" y="14727"/>
                  <a:pt x="5143" y="15003"/>
                </a:cubicBezTo>
                <a:cubicBezTo>
                  <a:pt x="5193" y="15210"/>
                  <a:pt x="5572" y="12513"/>
                  <a:pt x="5572" y="12513"/>
                </a:cubicBezTo>
                <a:cubicBezTo>
                  <a:pt x="5772" y="11897"/>
                  <a:pt x="6107" y="16690"/>
                  <a:pt x="6374" y="16369"/>
                </a:cubicBezTo>
                <a:cubicBezTo>
                  <a:pt x="6641" y="16048"/>
                  <a:pt x="6884" y="10225"/>
                  <a:pt x="7175" y="10586"/>
                </a:cubicBezTo>
                <a:cubicBezTo>
                  <a:pt x="7401" y="8931"/>
                  <a:pt x="7497" y="19118"/>
                  <a:pt x="8009" y="19774"/>
                </a:cubicBezTo>
                <a:cubicBezTo>
                  <a:pt x="8049" y="19808"/>
                  <a:pt x="8345" y="15169"/>
                  <a:pt x="8435" y="13477"/>
                </a:cubicBezTo>
                <a:cubicBezTo>
                  <a:pt x="8525" y="11785"/>
                  <a:pt x="8551" y="9898"/>
                  <a:pt x="8549" y="9622"/>
                </a:cubicBezTo>
                <a:cubicBezTo>
                  <a:pt x="8544" y="9035"/>
                  <a:pt x="8762" y="11692"/>
                  <a:pt x="8762" y="11692"/>
                </a:cubicBezTo>
                <a:cubicBezTo>
                  <a:pt x="8805" y="9796"/>
                  <a:pt x="8905" y="9244"/>
                  <a:pt x="9028" y="8658"/>
                </a:cubicBezTo>
                <a:cubicBezTo>
                  <a:pt x="9098" y="8761"/>
                  <a:pt x="9533" y="142"/>
                  <a:pt x="9779" y="353"/>
                </a:cubicBezTo>
                <a:cubicBezTo>
                  <a:pt x="10025" y="565"/>
                  <a:pt x="10378" y="9893"/>
                  <a:pt x="10506" y="9927"/>
                </a:cubicBezTo>
                <a:cubicBezTo>
                  <a:pt x="10723" y="9996"/>
                  <a:pt x="12603" y="0"/>
                  <a:pt x="12820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-178563">
            <a:off x="938912" y="5158213"/>
            <a:ext cx="8104693" cy="1049290"/>
          </a:xfrm>
          <a:custGeom>
            <a:avLst/>
            <a:gdLst>
              <a:gd name="T0" fmla="*/ 0 w 10000"/>
              <a:gd name="T1" fmla="*/ 2147483647 h 11298"/>
              <a:gd name="T2" fmla="*/ 2147483647 w 10000"/>
              <a:gd name="T3" fmla="*/ 2147483647 h 11298"/>
              <a:gd name="T4" fmla="*/ 2147483647 w 10000"/>
              <a:gd name="T5" fmla="*/ 2147483647 h 11298"/>
              <a:gd name="T6" fmla="*/ 2147483647 w 10000"/>
              <a:gd name="T7" fmla="*/ 2147483647 h 11298"/>
              <a:gd name="T8" fmla="*/ 2147483647 w 10000"/>
              <a:gd name="T9" fmla="*/ 2147483647 h 11298"/>
              <a:gd name="T10" fmla="*/ 2147483647 w 10000"/>
              <a:gd name="T11" fmla="*/ 2147483647 h 11298"/>
              <a:gd name="T12" fmla="*/ 2147483647 w 10000"/>
              <a:gd name="T13" fmla="*/ 2147483647 h 11298"/>
              <a:gd name="T14" fmla="*/ 2147483647 w 10000"/>
              <a:gd name="T15" fmla="*/ 2147483647 h 11298"/>
              <a:gd name="T16" fmla="*/ 2147483647 w 10000"/>
              <a:gd name="T17" fmla="*/ 2147483647 h 11298"/>
              <a:gd name="T18" fmla="*/ 2147483647 w 10000"/>
              <a:gd name="T19" fmla="*/ 2147483647 h 11298"/>
              <a:gd name="T20" fmla="*/ 2147483647 w 10000"/>
              <a:gd name="T21" fmla="*/ 2147483647 h 11298"/>
              <a:gd name="T22" fmla="*/ 2147483647 w 10000"/>
              <a:gd name="T23" fmla="*/ 2147483647 h 11298"/>
              <a:gd name="T24" fmla="*/ 2147483647 w 10000"/>
              <a:gd name="T25" fmla="*/ 2147483647 h 11298"/>
              <a:gd name="T26" fmla="*/ 2147483647 w 10000"/>
              <a:gd name="T27" fmla="*/ 2147483647 h 11298"/>
              <a:gd name="T28" fmla="*/ 2147483647 w 10000"/>
              <a:gd name="T29" fmla="*/ 2147483647 h 11298"/>
              <a:gd name="T30" fmla="*/ 2147483647 w 10000"/>
              <a:gd name="T31" fmla="*/ 2147483647 h 11298"/>
              <a:gd name="T32" fmla="*/ 2147483647 w 10000"/>
              <a:gd name="T33" fmla="*/ 2147483647 h 11298"/>
              <a:gd name="T34" fmla="*/ 2147483647 w 10000"/>
              <a:gd name="T35" fmla="*/ 2147483647 h 11298"/>
              <a:gd name="T36" fmla="*/ 2147483647 w 10000"/>
              <a:gd name="T37" fmla="*/ 2147483647 h 11298"/>
              <a:gd name="T38" fmla="*/ 2147483647 w 10000"/>
              <a:gd name="T39" fmla="*/ 2147483647 h 112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connsiteX0" fmla="*/ 0 w 10227"/>
              <a:gd name="connsiteY0" fmla="*/ 12 h 12809"/>
              <a:gd name="connsiteX1" fmla="*/ 1442 w 10227"/>
              <a:gd name="connsiteY1" fmla="*/ 2926 h 12809"/>
              <a:gd name="connsiteX2" fmla="*/ 2703 w 10227"/>
              <a:gd name="connsiteY2" fmla="*/ 1384 h 12809"/>
              <a:gd name="connsiteX3" fmla="*/ 3269 w 10227"/>
              <a:gd name="connsiteY3" fmla="*/ 1066 h 12809"/>
              <a:gd name="connsiteX4" fmla="*/ 3507 w 10227"/>
              <a:gd name="connsiteY4" fmla="*/ 3595 h 12809"/>
              <a:gd name="connsiteX5" fmla="*/ 3748 w 10227"/>
              <a:gd name="connsiteY5" fmla="*/ 3840 h 12809"/>
              <a:gd name="connsiteX6" fmla="*/ 4424 w 10227"/>
              <a:gd name="connsiteY6" fmla="*/ 5560 h 12809"/>
              <a:gd name="connsiteX7" fmla="*/ 5000 w 10227"/>
              <a:gd name="connsiteY7" fmla="*/ 4786 h 12809"/>
              <a:gd name="connsiteX8" fmla="*/ 5192 w 10227"/>
              <a:gd name="connsiteY8" fmla="*/ 8507 h 12809"/>
              <a:gd name="connsiteX9" fmla="*/ 5481 w 10227"/>
              <a:gd name="connsiteY9" fmla="*/ 5717 h 12809"/>
              <a:gd name="connsiteX10" fmla="*/ 5865 w 10227"/>
              <a:gd name="connsiteY10" fmla="*/ 10367 h 12809"/>
              <a:gd name="connsiteX11" fmla="*/ 6058 w 10227"/>
              <a:gd name="connsiteY11" fmla="*/ 6647 h 12809"/>
              <a:gd name="connsiteX12" fmla="*/ 6250 w 10227"/>
              <a:gd name="connsiteY12" fmla="*/ 6647 h 12809"/>
              <a:gd name="connsiteX13" fmla="*/ 6306 w 10227"/>
              <a:gd name="connsiteY13" fmla="*/ 8260 h 12809"/>
              <a:gd name="connsiteX14" fmla="*/ 6634 w 10227"/>
              <a:gd name="connsiteY14" fmla="*/ 5716 h 12809"/>
              <a:gd name="connsiteX15" fmla="*/ 6965 w 10227"/>
              <a:gd name="connsiteY15" fmla="*/ 9733 h 12809"/>
              <a:gd name="connsiteX16" fmla="*/ 7142 w 10227"/>
              <a:gd name="connsiteY16" fmla="*/ 10224 h 12809"/>
              <a:gd name="connsiteX17" fmla="*/ 7692 w 10227"/>
              <a:gd name="connsiteY17" fmla="*/ 6647 h 12809"/>
              <a:gd name="connsiteX18" fmla="*/ 8269 w 10227"/>
              <a:gd name="connsiteY18" fmla="*/ 9437 h 12809"/>
              <a:gd name="connsiteX19" fmla="*/ 10227 w 10227"/>
              <a:gd name="connsiteY19" fmla="*/ 12809 h 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27" h="12809">
                <a:moveTo>
                  <a:pt x="0" y="12"/>
                </a:moveTo>
                <a:cubicBezTo>
                  <a:pt x="639" y="-234"/>
                  <a:pt x="758" y="3140"/>
                  <a:pt x="1442" y="2926"/>
                </a:cubicBezTo>
                <a:cubicBezTo>
                  <a:pt x="1494" y="501"/>
                  <a:pt x="2415" y="1201"/>
                  <a:pt x="2703" y="1384"/>
                </a:cubicBezTo>
                <a:cubicBezTo>
                  <a:pt x="2984" y="2827"/>
                  <a:pt x="2543" y="729"/>
                  <a:pt x="3269" y="1066"/>
                </a:cubicBezTo>
                <a:cubicBezTo>
                  <a:pt x="3338" y="1403"/>
                  <a:pt x="3437" y="3226"/>
                  <a:pt x="3507" y="3595"/>
                </a:cubicBezTo>
                <a:cubicBezTo>
                  <a:pt x="3583" y="3993"/>
                  <a:pt x="3667" y="3748"/>
                  <a:pt x="3748" y="3840"/>
                </a:cubicBezTo>
                <a:cubicBezTo>
                  <a:pt x="3812" y="7769"/>
                  <a:pt x="4246" y="5498"/>
                  <a:pt x="4424" y="5560"/>
                </a:cubicBezTo>
                <a:cubicBezTo>
                  <a:pt x="4611" y="6511"/>
                  <a:pt x="4808" y="4602"/>
                  <a:pt x="5000" y="4786"/>
                </a:cubicBezTo>
                <a:cubicBezTo>
                  <a:pt x="5089" y="5063"/>
                  <a:pt x="5106" y="8170"/>
                  <a:pt x="5192" y="8507"/>
                </a:cubicBezTo>
                <a:cubicBezTo>
                  <a:pt x="5245" y="9030"/>
                  <a:pt x="5425" y="5289"/>
                  <a:pt x="5481" y="5717"/>
                </a:cubicBezTo>
                <a:cubicBezTo>
                  <a:pt x="5732" y="5564"/>
                  <a:pt x="5615" y="11012"/>
                  <a:pt x="5865" y="10367"/>
                </a:cubicBezTo>
                <a:cubicBezTo>
                  <a:pt x="5896" y="10275"/>
                  <a:pt x="6028" y="6863"/>
                  <a:pt x="6058" y="6647"/>
                </a:cubicBezTo>
                <a:cubicBezTo>
                  <a:pt x="6082" y="6463"/>
                  <a:pt x="6209" y="6378"/>
                  <a:pt x="6250" y="6647"/>
                </a:cubicBezTo>
                <a:cubicBezTo>
                  <a:pt x="6291" y="6916"/>
                  <a:pt x="6278" y="8230"/>
                  <a:pt x="6306" y="8260"/>
                </a:cubicBezTo>
                <a:cubicBezTo>
                  <a:pt x="6483" y="8414"/>
                  <a:pt x="6457" y="5624"/>
                  <a:pt x="6634" y="5716"/>
                </a:cubicBezTo>
                <a:cubicBezTo>
                  <a:pt x="6919" y="6329"/>
                  <a:pt x="6851" y="7984"/>
                  <a:pt x="6965" y="9733"/>
                </a:cubicBezTo>
                <a:cubicBezTo>
                  <a:pt x="7007" y="10378"/>
                  <a:pt x="7082" y="10163"/>
                  <a:pt x="7142" y="10224"/>
                </a:cubicBezTo>
                <a:cubicBezTo>
                  <a:pt x="7245" y="10348"/>
                  <a:pt x="7590" y="6555"/>
                  <a:pt x="7692" y="6647"/>
                </a:cubicBezTo>
                <a:cubicBezTo>
                  <a:pt x="7788" y="7629"/>
                  <a:pt x="8169" y="9468"/>
                  <a:pt x="8269" y="9437"/>
                </a:cubicBezTo>
                <a:cubicBezTo>
                  <a:pt x="8517" y="9345"/>
                  <a:pt x="9979" y="12809"/>
                  <a:pt x="10227" y="12809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 rot="329044">
            <a:off x="1033007" y="824307"/>
            <a:ext cx="8000499" cy="4079548"/>
          </a:xfrm>
          <a:custGeom>
            <a:avLst/>
            <a:gdLst>
              <a:gd name="T0" fmla="*/ 0 w 11787"/>
              <a:gd name="T1" fmla="*/ 2147483647 h 12999"/>
              <a:gd name="T2" fmla="*/ 2147483647 w 11787"/>
              <a:gd name="T3" fmla="*/ 2147483647 h 12999"/>
              <a:gd name="T4" fmla="*/ 2147483647 w 11787"/>
              <a:gd name="T5" fmla="*/ 2147483647 h 12999"/>
              <a:gd name="T6" fmla="*/ 2147483647 w 11787"/>
              <a:gd name="T7" fmla="*/ 2147483647 h 12999"/>
              <a:gd name="T8" fmla="*/ 2147483647 w 11787"/>
              <a:gd name="T9" fmla="*/ 2147483647 h 12999"/>
              <a:gd name="T10" fmla="*/ 2147483647 w 11787"/>
              <a:gd name="T11" fmla="*/ 2147483647 h 12999"/>
              <a:gd name="T12" fmla="*/ 2147483647 w 11787"/>
              <a:gd name="T13" fmla="*/ 2147483647 h 12999"/>
              <a:gd name="T14" fmla="*/ 2147483647 w 11787"/>
              <a:gd name="T15" fmla="*/ 2147483647 h 12999"/>
              <a:gd name="T16" fmla="*/ 2147483647 w 11787"/>
              <a:gd name="T17" fmla="*/ 2147483647 h 12999"/>
              <a:gd name="T18" fmla="*/ 2147483647 w 11787"/>
              <a:gd name="T19" fmla="*/ 2147483647 h 12999"/>
              <a:gd name="T20" fmla="*/ 2147483647 w 11787"/>
              <a:gd name="T21" fmla="*/ 2147483647 h 12999"/>
              <a:gd name="T22" fmla="*/ 2147483647 w 11787"/>
              <a:gd name="T23" fmla="*/ 2147483647 h 12999"/>
              <a:gd name="T24" fmla="*/ 2147483647 w 11787"/>
              <a:gd name="T25" fmla="*/ 2147483647 h 12999"/>
              <a:gd name="T26" fmla="*/ 2147483647 w 11787"/>
              <a:gd name="T27" fmla="*/ 2147483647 h 12999"/>
              <a:gd name="T28" fmla="*/ 2147483647 w 11787"/>
              <a:gd name="T29" fmla="*/ 2147483647 h 12999"/>
              <a:gd name="T30" fmla="*/ 2147483647 w 11787"/>
              <a:gd name="T31" fmla="*/ 2147483647 h 12999"/>
              <a:gd name="T32" fmla="*/ 2147483647 w 11787"/>
              <a:gd name="T33" fmla="*/ 2147483647 h 12999"/>
              <a:gd name="T34" fmla="*/ 2147483647 w 11787"/>
              <a:gd name="T35" fmla="*/ 2147483647 h 12999"/>
              <a:gd name="T36" fmla="*/ 2147483647 w 11787"/>
              <a:gd name="T37" fmla="*/ 2147483647 h 12999"/>
              <a:gd name="T38" fmla="*/ 2147483647 w 11787"/>
              <a:gd name="T39" fmla="*/ 2147483647 h 12999"/>
              <a:gd name="T40" fmla="*/ 2147483647 w 11787"/>
              <a:gd name="T41" fmla="*/ 2147483647 h 12999"/>
              <a:gd name="T42" fmla="*/ 2147483647 w 11787"/>
              <a:gd name="T43" fmla="*/ 2147483647 h 12999"/>
              <a:gd name="T44" fmla="*/ 2147483647 w 11787"/>
              <a:gd name="T45" fmla="*/ 2147483647 h 12999"/>
              <a:gd name="T46" fmla="*/ 2147483647 w 11787"/>
              <a:gd name="T47" fmla="*/ 2147483647 h 12999"/>
              <a:gd name="T48" fmla="*/ 2147483647 w 11787"/>
              <a:gd name="T49" fmla="*/ 2147483647 h 12999"/>
              <a:gd name="T50" fmla="*/ 2147483647 w 11787"/>
              <a:gd name="T51" fmla="*/ 2147483647 h 12999"/>
              <a:gd name="T52" fmla="*/ 2147483647 w 11787"/>
              <a:gd name="T53" fmla="*/ 2147483647 h 12999"/>
              <a:gd name="T54" fmla="*/ 2147483647 w 11787"/>
              <a:gd name="T55" fmla="*/ 2147483647 h 12999"/>
              <a:gd name="T56" fmla="*/ 2147483647 w 11787"/>
              <a:gd name="T57" fmla="*/ 0 h 129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354 w 11754"/>
              <a:gd name="connsiteY9" fmla="*/ 10469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5153 w 11754"/>
              <a:gd name="connsiteY12" fmla="*/ 6354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584 w 11754"/>
              <a:gd name="connsiteY15" fmla="*/ 5724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354 w 11754"/>
              <a:gd name="connsiteY9" fmla="*/ 10469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5153 w 11754"/>
              <a:gd name="connsiteY12" fmla="*/ 6354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354 w 11754"/>
              <a:gd name="connsiteY9" fmla="*/ 10469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679 w 11754"/>
              <a:gd name="connsiteY9" fmla="*/ 9737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679 w 11754"/>
              <a:gd name="connsiteY9" fmla="*/ 9737 h 11902"/>
              <a:gd name="connsiteX10" fmla="*/ 3932 w 11754"/>
              <a:gd name="connsiteY10" fmla="*/ 7355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679 w 11754"/>
              <a:gd name="connsiteY9" fmla="*/ 9737 h 11902"/>
              <a:gd name="connsiteX10" fmla="*/ 3932 w 11754"/>
              <a:gd name="connsiteY10" fmla="*/ 7355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648 w 11754"/>
              <a:gd name="connsiteY17" fmla="*/ 6100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27 h 11927"/>
              <a:gd name="connsiteX1" fmla="*/ 580 w 11754"/>
              <a:gd name="connsiteY1" fmla="*/ 10939 h 11927"/>
              <a:gd name="connsiteX2" fmla="*/ 711 w 11754"/>
              <a:gd name="connsiteY2" fmla="*/ 10642 h 11927"/>
              <a:gd name="connsiteX3" fmla="*/ 730 w 11754"/>
              <a:gd name="connsiteY3" fmla="*/ 9901 h 11927"/>
              <a:gd name="connsiteX4" fmla="*/ 1217 w 11754"/>
              <a:gd name="connsiteY4" fmla="*/ 11161 h 11927"/>
              <a:gd name="connsiteX5" fmla="*/ 2323 w 11754"/>
              <a:gd name="connsiteY5" fmla="*/ 9753 h 11927"/>
              <a:gd name="connsiteX6" fmla="*/ 2623 w 11754"/>
              <a:gd name="connsiteY6" fmla="*/ 9530 h 11927"/>
              <a:gd name="connsiteX7" fmla="*/ 2791 w 11754"/>
              <a:gd name="connsiteY7" fmla="*/ 9308 h 11927"/>
              <a:gd name="connsiteX8" fmla="*/ 3129 w 11754"/>
              <a:gd name="connsiteY8" fmla="*/ 8826 h 11927"/>
              <a:gd name="connsiteX9" fmla="*/ 3679 w 11754"/>
              <a:gd name="connsiteY9" fmla="*/ 9762 h 11927"/>
              <a:gd name="connsiteX10" fmla="*/ 3932 w 11754"/>
              <a:gd name="connsiteY10" fmla="*/ 7380 h 11927"/>
              <a:gd name="connsiteX11" fmla="*/ 4216 w 11754"/>
              <a:gd name="connsiteY11" fmla="*/ 7602 h 11927"/>
              <a:gd name="connsiteX12" fmla="*/ 4783 w 11754"/>
              <a:gd name="connsiteY12" fmla="*/ 7916 h 11927"/>
              <a:gd name="connsiteX13" fmla="*/ 5284 w 11754"/>
              <a:gd name="connsiteY13" fmla="*/ 6194 h 11927"/>
              <a:gd name="connsiteX14" fmla="*/ 5378 w 11754"/>
              <a:gd name="connsiteY14" fmla="*/ 8492 h 11927"/>
              <a:gd name="connsiteX15" fmla="*/ 5875 w 11754"/>
              <a:gd name="connsiteY15" fmla="*/ 6951 h 11927"/>
              <a:gd name="connsiteX16" fmla="*/ 6502 w 11754"/>
              <a:gd name="connsiteY16" fmla="*/ 4711 h 11927"/>
              <a:gd name="connsiteX17" fmla="*/ 6648 w 11754"/>
              <a:gd name="connsiteY17" fmla="*/ 6125 h 11927"/>
              <a:gd name="connsiteX18" fmla="*/ 7177 w 11754"/>
              <a:gd name="connsiteY18" fmla="*/ 5601 h 11927"/>
              <a:gd name="connsiteX19" fmla="*/ 7739 w 11754"/>
              <a:gd name="connsiteY19" fmla="*/ 3154 h 11927"/>
              <a:gd name="connsiteX20" fmla="*/ 8301 w 11754"/>
              <a:gd name="connsiteY20" fmla="*/ 4822 h 11927"/>
              <a:gd name="connsiteX21" fmla="*/ 8863 w 11754"/>
              <a:gd name="connsiteY21" fmla="*/ 1819 h 11927"/>
              <a:gd name="connsiteX22" fmla="*/ 9257 w 11754"/>
              <a:gd name="connsiteY22" fmla="*/ 3599 h 11927"/>
              <a:gd name="connsiteX23" fmla="*/ 9650 w 11754"/>
              <a:gd name="connsiteY23" fmla="*/ 3599 h 11927"/>
              <a:gd name="connsiteX24" fmla="*/ 9575 w 11754"/>
              <a:gd name="connsiteY24" fmla="*/ 2561 h 11927"/>
              <a:gd name="connsiteX25" fmla="*/ 9744 w 11754"/>
              <a:gd name="connsiteY25" fmla="*/ 1708 h 11927"/>
              <a:gd name="connsiteX26" fmla="*/ 9988 w 11754"/>
              <a:gd name="connsiteY26" fmla="*/ 2487 h 11927"/>
              <a:gd name="connsiteX27" fmla="*/ 10325 w 11754"/>
              <a:gd name="connsiteY27" fmla="*/ 40 h 11927"/>
              <a:gd name="connsiteX28" fmla="*/ 11059 w 11754"/>
              <a:gd name="connsiteY28" fmla="*/ 1077 h 11927"/>
              <a:gd name="connsiteX29" fmla="*/ 11754 w 11754"/>
              <a:gd name="connsiteY29" fmla="*/ 2621 h 11927"/>
              <a:gd name="connsiteX0" fmla="*/ 0 w 11805"/>
              <a:gd name="connsiteY0" fmla="*/ 11927 h 11927"/>
              <a:gd name="connsiteX1" fmla="*/ 580 w 11805"/>
              <a:gd name="connsiteY1" fmla="*/ 10939 h 11927"/>
              <a:gd name="connsiteX2" fmla="*/ 711 w 11805"/>
              <a:gd name="connsiteY2" fmla="*/ 10642 h 11927"/>
              <a:gd name="connsiteX3" fmla="*/ 730 w 11805"/>
              <a:gd name="connsiteY3" fmla="*/ 9901 h 11927"/>
              <a:gd name="connsiteX4" fmla="*/ 1217 w 11805"/>
              <a:gd name="connsiteY4" fmla="*/ 11161 h 11927"/>
              <a:gd name="connsiteX5" fmla="*/ 2323 w 11805"/>
              <a:gd name="connsiteY5" fmla="*/ 9753 h 11927"/>
              <a:gd name="connsiteX6" fmla="*/ 2623 w 11805"/>
              <a:gd name="connsiteY6" fmla="*/ 9530 h 11927"/>
              <a:gd name="connsiteX7" fmla="*/ 2791 w 11805"/>
              <a:gd name="connsiteY7" fmla="*/ 9308 h 11927"/>
              <a:gd name="connsiteX8" fmla="*/ 3129 w 11805"/>
              <a:gd name="connsiteY8" fmla="*/ 8826 h 11927"/>
              <a:gd name="connsiteX9" fmla="*/ 3679 w 11805"/>
              <a:gd name="connsiteY9" fmla="*/ 9762 h 11927"/>
              <a:gd name="connsiteX10" fmla="*/ 3932 w 11805"/>
              <a:gd name="connsiteY10" fmla="*/ 7380 h 11927"/>
              <a:gd name="connsiteX11" fmla="*/ 4216 w 11805"/>
              <a:gd name="connsiteY11" fmla="*/ 7602 h 11927"/>
              <a:gd name="connsiteX12" fmla="*/ 4783 w 11805"/>
              <a:gd name="connsiteY12" fmla="*/ 7916 h 11927"/>
              <a:gd name="connsiteX13" fmla="*/ 5284 w 11805"/>
              <a:gd name="connsiteY13" fmla="*/ 6194 h 11927"/>
              <a:gd name="connsiteX14" fmla="*/ 5378 w 11805"/>
              <a:gd name="connsiteY14" fmla="*/ 8492 h 11927"/>
              <a:gd name="connsiteX15" fmla="*/ 5875 w 11805"/>
              <a:gd name="connsiteY15" fmla="*/ 6951 h 11927"/>
              <a:gd name="connsiteX16" fmla="*/ 6502 w 11805"/>
              <a:gd name="connsiteY16" fmla="*/ 4711 h 11927"/>
              <a:gd name="connsiteX17" fmla="*/ 6648 w 11805"/>
              <a:gd name="connsiteY17" fmla="*/ 6125 h 11927"/>
              <a:gd name="connsiteX18" fmla="*/ 7177 w 11805"/>
              <a:gd name="connsiteY18" fmla="*/ 5601 h 11927"/>
              <a:gd name="connsiteX19" fmla="*/ 7739 w 11805"/>
              <a:gd name="connsiteY19" fmla="*/ 3154 h 11927"/>
              <a:gd name="connsiteX20" fmla="*/ 8301 w 11805"/>
              <a:gd name="connsiteY20" fmla="*/ 4822 h 11927"/>
              <a:gd name="connsiteX21" fmla="*/ 8863 w 11805"/>
              <a:gd name="connsiteY21" fmla="*/ 1819 h 11927"/>
              <a:gd name="connsiteX22" fmla="*/ 9257 w 11805"/>
              <a:gd name="connsiteY22" fmla="*/ 3599 h 11927"/>
              <a:gd name="connsiteX23" fmla="*/ 9650 w 11805"/>
              <a:gd name="connsiteY23" fmla="*/ 3599 h 11927"/>
              <a:gd name="connsiteX24" fmla="*/ 9575 w 11805"/>
              <a:gd name="connsiteY24" fmla="*/ 2561 h 11927"/>
              <a:gd name="connsiteX25" fmla="*/ 9744 w 11805"/>
              <a:gd name="connsiteY25" fmla="*/ 1708 h 11927"/>
              <a:gd name="connsiteX26" fmla="*/ 9988 w 11805"/>
              <a:gd name="connsiteY26" fmla="*/ 2487 h 11927"/>
              <a:gd name="connsiteX27" fmla="*/ 10325 w 11805"/>
              <a:gd name="connsiteY27" fmla="*/ 40 h 11927"/>
              <a:gd name="connsiteX28" fmla="*/ 11059 w 11805"/>
              <a:gd name="connsiteY28" fmla="*/ 1077 h 11927"/>
              <a:gd name="connsiteX29" fmla="*/ 11805 w 11805"/>
              <a:gd name="connsiteY29" fmla="*/ 1480 h 11927"/>
              <a:gd name="connsiteX0" fmla="*/ 0 w 11805"/>
              <a:gd name="connsiteY0" fmla="*/ 11909 h 11909"/>
              <a:gd name="connsiteX1" fmla="*/ 580 w 11805"/>
              <a:gd name="connsiteY1" fmla="*/ 10921 h 11909"/>
              <a:gd name="connsiteX2" fmla="*/ 711 w 11805"/>
              <a:gd name="connsiteY2" fmla="*/ 10624 h 11909"/>
              <a:gd name="connsiteX3" fmla="*/ 730 w 11805"/>
              <a:gd name="connsiteY3" fmla="*/ 9883 h 11909"/>
              <a:gd name="connsiteX4" fmla="*/ 1217 w 11805"/>
              <a:gd name="connsiteY4" fmla="*/ 11143 h 11909"/>
              <a:gd name="connsiteX5" fmla="*/ 2323 w 11805"/>
              <a:gd name="connsiteY5" fmla="*/ 9735 h 11909"/>
              <a:gd name="connsiteX6" fmla="*/ 2623 w 11805"/>
              <a:gd name="connsiteY6" fmla="*/ 9512 h 11909"/>
              <a:gd name="connsiteX7" fmla="*/ 2791 w 11805"/>
              <a:gd name="connsiteY7" fmla="*/ 9290 h 11909"/>
              <a:gd name="connsiteX8" fmla="*/ 3129 w 11805"/>
              <a:gd name="connsiteY8" fmla="*/ 8808 h 11909"/>
              <a:gd name="connsiteX9" fmla="*/ 3679 w 11805"/>
              <a:gd name="connsiteY9" fmla="*/ 9744 h 11909"/>
              <a:gd name="connsiteX10" fmla="*/ 3932 w 11805"/>
              <a:gd name="connsiteY10" fmla="*/ 7362 h 11909"/>
              <a:gd name="connsiteX11" fmla="*/ 4216 w 11805"/>
              <a:gd name="connsiteY11" fmla="*/ 7584 h 11909"/>
              <a:gd name="connsiteX12" fmla="*/ 4783 w 11805"/>
              <a:gd name="connsiteY12" fmla="*/ 7898 h 11909"/>
              <a:gd name="connsiteX13" fmla="*/ 5284 w 11805"/>
              <a:gd name="connsiteY13" fmla="*/ 6176 h 11909"/>
              <a:gd name="connsiteX14" fmla="*/ 5378 w 11805"/>
              <a:gd name="connsiteY14" fmla="*/ 8474 h 11909"/>
              <a:gd name="connsiteX15" fmla="*/ 5875 w 11805"/>
              <a:gd name="connsiteY15" fmla="*/ 6933 h 11909"/>
              <a:gd name="connsiteX16" fmla="*/ 6502 w 11805"/>
              <a:gd name="connsiteY16" fmla="*/ 4693 h 11909"/>
              <a:gd name="connsiteX17" fmla="*/ 6648 w 11805"/>
              <a:gd name="connsiteY17" fmla="*/ 6107 h 11909"/>
              <a:gd name="connsiteX18" fmla="*/ 7177 w 11805"/>
              <a:gd name="connsiteY18" fmla="*/ 5583 h 11909"/>
              <a:gd name="connsiteX19" fmla="*/ 7739 w 11805"/>
              <a:gd name="connsiteY19" fmla="*/ 3136 h 11909"/>
              <a:gd name="connsiteX20" fmla="*/ 8301 w 11805"/>
              <a:gd name="connsiteY20" fmla="*/ 4804 h 11909"/>
              <a:gd name="connsiteX21" fmla="*/ 8863 w 11805"/>
              <a:gd name="connsiteY21" fmla="*/ 1801 h 11909"/>
              <a:gd name="connsiteX22" fmla="*/ 9257 w 11805"/>
              <a:gd name="connsiteY22" fmla="*/ 3581 h 11909"/>
              <a:gd name="connsiteX23" fmla="*/ 9650 w 11805"/>
              <a:gd name="connsiteY23" fmla="*/ 3581 h 11909"/>
              <a:gd name="connsiteX24" fmla="*/ 9575 w 11805"/>
              <a:gd name="connsiteY24" fmla="*/ 2543 h 11909"/>
              <a:gd name="connsiteX25" fmla="*/ 9744 w 11805"/>
              <a:gd name="connsiteY25" fmla="*/ 1690 h 11909"/>
              <a:gd name="connsiteX26" fmla="*/ 9988 w 11805"/>
              <a:gd name="connsiteY26" fmla="*/ 2469 h 11909"/>
              <a:gd name="connsiteX27" fmla="*/ 10325 w 11805"/>
              <a:gd name="connsiteY27" fmla="*/ 22 h 11909"/>
              <a:gd name="connsiteX28" fmla="*/ 11273 w 11805"/>
              <a:gd name="connsiteY28" fmla="*/ 1982 h 11909"/>
              <a:gd name="connsiteX29" fmla="*/ 11805 w 11805"/>
              <a:gd name="connsiteY29" fmla="*/ 1462 h 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805" h="11909">
                <a:moveTo>
                  <a:pt x="0" y="11909"/>
                </a:moveTo>
                <a:cubicBezTo>
                  <a:pt x="187" y="11886"/>
                  <a:pt x="393" y="10967"/>
                  <a:pt x="580" y="10921"/>
                </a:cubicBezTo>
                <a:cubicBezTo>
                  <a:pt x="646" y="10907"/>
                  <a:pt x="711" y="10624"/>
                  <a:pt x="711" y="10624"/>
                </a:cubicBezTo>
                <a:cubicBezTo>
                  <a:pt x="718" y="10379"/>
                  <a:pt x="693" y="10119"/>
                  <a:pt x="730" y="9883"/>
                </a:cubicBezTo>
                <a:cubicBezTo>
                  <a:pt x="730" y="9878"/>
                  <a:pt x="1191" y="11143"/>
                  <a:pt x="1217" y="11143"/>
                </a:cubicBezTo>
                <a:cubicBezTo>
                  <a:pt x="1685" y="11119"/>
                  <a:pt x="1854" y="9748"/>
                  <a:pt x="2323" y="9735"/>
                </a:cubicBezTo>
                <a:cubicBezTo>
                  <a:pt x="2421" y="9656"/>
                  <a:pt x="2524" y="9591"/>
                  <a:pt x="2623" y="9512"/>
                </a:cubicBezTo>
                <a:cubicBezTo>
                  <a:pt x="2670" y="9373"/>
                  <a:pt x="2714" y="9341"/>
                  <a:pt x="2791" y="9290"/>
                </a:cubicBezTo>
                <a:cubicBezTo>
                  <a:pt x="2892" y="9090"/>
                  <a:pt x="3016" y="8975"/>
                  <a:pt x="3129" y="8808"/>
                </a:cubicBezTo>
                <a:cubicBezTo>
                  <a:pt x="3185" y="8724"/>
                  <a:pt x="3616" y="9809"/>
                  <a:pt x="3679" y="9744"/>
                </a:cubicBezTo>
                <a:cubicBezTo>
                  <a:pt x="3792" y="9633"/>
                  <a:pt x="3826" y="7501"/>
                  <a:pt x="3932" y="7362"/>
                </a:cubicBezTo>
                <a:cubicBezTo>
                  <a:pt x="4112" y="7121"/>
                  <a:pt x="4074" y="7495"/>
                  <a:pt x="4216" y="7584"/>
                </a:cubicBezTo>
                <a:cubicBezTo>
                  <a:pt x="4358" y="7673"/>
                  <a:pt x="4431" y="8176"/>
                  <a:pt x="4783" y="7898"/>
                </a:cubicBezTo>
                <a:cubicBezTo>
                  <a:pt x="4951" y="7564"/>
                  <a:pt x="5185" y="6080"/>
                  <a:pt x="5284" y="6176"/>
                </a:cubicBezTo>
                <a:cubicBezTo>
                  <a:pt x="5383" y="6272"/>
                  <a:pt x="5259" y="8553"/>
                  <a:pt x="5378" y="8474"/>
                </a:cubicBezTo>
                <a:cubicBezTo>
                  <a:pt x="5448" y="8289"/>
                  <a:pt x="5786" y="7049"/>
                  <a:pt x="5875" y="6933"/>
                </a:cubicBezTo>
                <a:cubicBezTo>
                  <a:pt x="6168" y="6947"/>
                  <a:pt x="6210" y="4661"/>
                  <a:pt x="6502" y="4693"/>
                </a:cubicBezTo>
                <a:cubicBezTo>
                  <a:pt x="6542" y="4698"/>
                  <a:pt x="6648" y="6107"/>
                  <a:pt x="6648" y="6107"/>
                </a:cubicBezTo>
                <a:cubicBezTo>
                  <a:pt x="7273" y="6061"/>
                  <a:pt x="6969" y="6306"/>
                  <a:pt x="7177" y="5583"/>
                </a:cubicBezTo>
                <a:cubicBezTo>
                  <a:pt x="7315" y="5676"/>
                  <a:pt x="7603" y="3205"/>
                  <a:pt x="7739" y="3136"/>
                </a:cubicBezTo>
                <a:cubicBezTo>
                  <a:pt x="7929" y="2909"/>
                  <a:pt x="8083" y="4878"/>
                  <a:pt x="8301" y="4804"/>
                </a:cubicBezTo>
                <a:cubicBezTo>
                  <a:pt x="8397" y="4725"/>
                  <a:pt x="8769" y="1893"/>
                  <a:pt x="8863" y="1801"/>
                </a:cubicBezTo>
                <a:cubicBezTo>
                  <a:pt x="9109" y="1555"/>
                  <a:pt x="9093" y="4026"/>
                  <a:pt x="9257" y="3581"/>
                </a:cubicBezTo>
                <a:cubicBezTo>
                  <a:pt x="9332" y="3377"/>
                  <a:pt x="9587" y="3790"/>
                  <a:pt x="9650" y="3581"/>
                </a:cubicBezTo>
                <a:cubicBezTo>
                  <a:pt x="9669" y="3521"/>
                  <a:pt x="9575" y="2543"/>
                  <a:pt x="9575" y="2543"/>
                </a:cubicBezTo>
                <a:cubicBezTo>
                  <a:pt x="9617" y="2246"/>
                  <a:pt x="9685" y="1977"/>
                  <a:pt x="9744" y="1690"/>
                </a:cubicBezTo>
                <a:cubicBezTo>
                  <a:pt x="9758" y="1616"/>
                  <a:pt x="9981" y="2547"/>
                  <a:pt x="9988" y="2469"/>
                </a:cubicBezTo>
                <a:cubicBezTo>
                  <a:pt x="9995" y="2395"/>
                  <a:pt x="10292" y="59"/>
                  <a:pt x="10325" y="22"/>
                </a:cubicBezTo>
                <a:cubicBezTo>
                  <a:pt x="10503" y="-213"/>
                  <a:pt x="11035" y="1552"/>
                  <a:pt x="11273" y="1982"/>
                </a:cubicBezTo>
                <a:cubicBezTo>
                  <a:pt x="11511" y="2412"/>
                  <a:pt x="11689" y="1205"/>
                  <a:pt x="11805" y="1462"/>
                </a:cubicBezTo>
              </a:path>
            </a:pathLst>
          </a:custGeom>
          <a:noFill/>
          <a:ln w="7620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 rot="906736">
            <a:off x="1238639" y="1452041"/>
            <a:ext cx="7833102" cy="3948348"/>
          </a:xfrm>
          <a:custGeom>
            <a:avLst/>
            <a:gdLst>
              <a:gd name="T0" fmla="*/ 0 w 11787"/>
              <a:gd name="T1" fmla="*/ 2147483647 h 12999"/>
              <a:gd name="T2" fmla="*/ 2147483647 w 11787"/>
              <a:gd name="T3" fmla="*/ 2147483647 h 12999"/>
              <a:gd name="T4" fmla="*/ 2147483647 w 11787"/>
              <a:gd name="T5" fmla="*/ 2147483647 h 12999"/>
              <a:gd name="T6" fmla="*/ 2147483647 w 11787"/>
              <a:gd name="T7" fmla="*/ 2147483647 h 12999"/>
              <a:gd name="T8" fmla="*/ 2147483647 w 11787"/>
              <a:gd name="T9" fmla="*/ 2147483647 h 12999"/>
              <a:gd name="T10" fmla="*/ 2147483647 w 11787"/>
              <a:gd name="T11" fmla="*/ 2147483647 h 12999"/>
              <a:gd name="T12" fmla="*/ 2147483647 w 11787"/>
              <a:gd name="T13" fmla="*/ 2147483647 h 12999"/>
              <a:gd name="T14" fmla="*/ 2147483647 w 11787"/>
              <a:gd name="T15" fmla="*/ 2147483647 h 12999"/>
              <a:gd name="T16" fmla="*/ 2147483647 w 11787"/>
              <a:gd name="T17" fmla="*/ 2147483647 h 12999"/>
              <a:gd name="T18" fmla="*/ 2147483647 w 11787"/>
              <a:gd name="T19" fmla="*/ 2147483647 h 12999"/>
              <a:gd name="T20" fmla="*/ 2147483647 w 11787"/>
              <a:gd name="T21" fmla="*/ 2147483647 h 12999"/>
              <a:gd name="T22" fmla="*/ 2147483647 w 11787"/>
              <a:gd name="T23" fmla="*/ 2147483647 h 12999"/>
              <a:gd name="T24" fmla="*/ 2147483647 w 11787"/>
              <a:gd name="T25" fmla="*/ 2147483647 h 12999"/>
              <a:gd name="T26" fmla="*/ 2147483647 w 11787"/>
              <a:gd name="T27" fmla="*/ 2147483647 h 12999"/>
              <a:gd name="T28" fmla="*/ 2147483647 w 11787"/>
              <a:gd name="T29" fmla="*/ 2147483647 h 12999"/>
              <a:gd name="T30" fmla="*/ 2147483647 w 11787"/>
              <a:gd name="T31" fmla="*/ 2147483647 h 12999"/>
              <a:gd name="T32" fmla="*/ 2147483647 w 11787"/>
              <a:gd name="T33" fmla="*/ 2147483647 h 12999"/>
              <a:gd name="T34" fmla="*/ 2147483647 w 11787"/>
              <a:gd name="T35" fmla="*/ 2147483647 h 12999"/>
              <a:gd name="T36" fmla="*/ 2147483647 w 11787"/>
              <a:gd name="T37" fmla="*/ 2147483647 h 12999"/>
              <a:gd name="T38" fmla="*/ 2147483647 w 11787"/>
              <a:gd name="T39" fmla="*/ 2147483647 h 12999"/>
              <a:gd name="T40" fmla="*/ 2147483647 w 11787"/>
              <a:gd name="T41" fmla="*/ 2147483647 h 12999"/>
              <a:gd name="T42" fmla="*/ 2147483647 w 11787"/>
              <a:gd name="T43" fmla="*/ 2147483647 h 12999"/>
              <a:gd name="T44" fmla="*/ 2147483647 w 11787"/>
              <a:gd name="T45" fmla="*/ 2147483647 h 12999"/>
              <a:gd name="T46" fmla="*/ 2147483647 w 11787"/>
              <a:gd name="T47" fmla="*/ 2147483647 h 12999"/>
              <a:gd name="T48" fmla="*/ 2147483647 w 11787"/>
              <a:gd name="T49" fmla="*/ 2147483647 h 12999"/>
              <a:gd name="T50" fmla="*/ 2147483647 w 11787"/>
              <a:gd name="T51" fmla="*/ 2147483647 h 12999"/>
              <a:gd name="T52" fmla="*/ 2147483647 w 11787"/>
              <a:gd name="T53" fmla="*/ 2147483647 h 12999"/>
              <a:gd name="T54" fmla="*/ 2147483647 w 11787"/>
              <a:gd name="T55" fmla="*/ 2147483647 h 12999"/>
              <a:gd name="T56" fmla="*/ 2147483647 w 11787"/>
              <a:gd name="T57" fmla="*/ 0 h 129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354 w 11754"/>
              <a:gd name="connsiteY9" fmla="*/ 10469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5153 w 11754"/>
              <a:gd name="connsiteY12" fmla="*/ 6354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584 w 11754"/>
              <a:gd name="connsiteY15" fmla="*/ 5724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354 w 11754"/>
              <a:gd name="connsiteY9" fmla="*/ 10469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5153 w 11754"/>
              <a:gd name="connsiteY12" fmla="*/ 6354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354 w 11754"/>
              <a:gd name="connsiteY9" fmla="*/ 10469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679 w 11754"/>
              <a:gd name="connsiteY9" fmla="*/ 9737 h 11902"/>
              <a:gd name="connsiteX10" fmla="*/ 3635 w 11754"/>
              <a:gd name="connsiteY10" fmla="*/ 8208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679 w 11754"/>
              <a:gd name="connsiteY9" fmla="*/ 9737 h 11902"/>
              <a:gd name="connsiteX10" fmla="*/ 3932 w 11754"/>
              <a:gd name="connsiteY10" fmla="*/ 7355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727 w 11754"/>
              <a:gd name="connsiteY17" fmla="*/ 4241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54"/>
              <a:gd name="connsiteY0" fmla="*/ 11902 h 11902"/>
              <a:gd name="connsiteX1" fmla="*/ 580 w 11754"/>
              <a:gd name="connsiteY1" fmla="*/ 10914 h 11902"/>
              <a:gd name="connsiteX2" fmla="*/ 711 w 11754"/>
              <a:gd name="connsiteY2" fmla="*/ 10617 h 11902"/>
              <a:gd name="connsiteX3" fmla="*/ 730 w 11754"/>
              <a:gd name="connsiteY3" fmla="*/ 9876 h 11902"/>
              <a:gd name="connsiteX4" fmla="*/ 1217 w 11754"/>
              <a:gd name="connsiteY4" fmla="*/ 11136 h 11902"/>
              <a:gd name="connsiteX5" fmla="*/ 2323 w 11754"/>
              <a:gd name="connsiteY5" fmla="*/ 9728 h 11902"/>
              <a:gd name="connsiteX6" fmla="*/ 2623 w 11754"/>
              <a:gd name="connsiteY6" fmla="*/ 9505 h 11902"/>
              <a:gd name="connsiteX7" fmla="*/ 2791 w 11754"/>
              <a:gd name="connsiteY7" fmla="*/ 9283 h 11902"/>
              <a:gd name="connsiteX8" fmla="*/ 3129 w 11754"/>
              <a:gd name="connsiteY8" fmla="*/ 8801 h 11902"/>
              <a:gd name="connsiteX9" fmla="*/ 3679 w 11754"/>
              <a:gd name="connsiteY9" fmla="*/ 9737 h 11902"/>
              <a:gd name="connsiteX10" fmla="*/ 3932 w 11754"/>
              <a:gd name="connsiteY10" fmla="*/ 7355 h 11902"/>
              <a:gd name="connsiteX11" fmla="*/ 4216 w 11754"/>
              <a:gd name="connsiteY11" fmla="*/ 7577 h 11902"/>
              <a:gd name="connsiteX12" fmla="*/ 4783 w 11754"/>
              <a:gd name="connsiteY12" fmla="*/ 7891 h 11902"/>
              <a:gd name="connsiteX13" fmla="*/ 5284 w 11754"/>
              <a:gd name="connsiteY13" fmla="*/ 6169 h 11902"/>
              <a:gd name="connsiteX14" fmla="*/ 5378 w 11754"/>
              <a:gd name="connsiteY14" fmla="*/ 8467 h 11902"/>
              <a:gd name="connsiteX15" fmla="*/ 5875 w 11754"/>
              <a:gd name="connsiteY15" fmla="*/ 6926 h 11902"/>
              <a:gd name="connsiteX16" fmla="*/ 6502 w 11754"/>
              <a:gd name="connsiteY16" fmla="*/ 4686 h 11902"/>
              <a:gd name="connsiteX17" fmla="*/ 6648 w 11754"/>
              <a:gd name="connsiteY17" fmla="*/ 6100 h 11902"/>
              <a:gd name="connsiteX18" fmla="*/ 7177 w 11754"/>
              <a:gd name="connsiteY18" fmla="*/ 5576 h 11902"/>
              <a:gd name="connsiteX19" fmla="*/ 7739 w 11754"/>
              <a:gd name="connsiteY19" fmla="*/ 3129 h 11902"/>
              <a:gd name="connsiteX20" fmla="*/ 8301 w 11754"/>
              <a:gd name="connsiteY20" fmla="*/ 4797 h 11902"/>
              <a:gd name="connsiteX21" fmla="*/ 8863 w 11754"/>
              <a:gd name="connsiteY21" fmla="*/ 1794 h 11902"/>
              <a:gd name="connsiteX22" fmla="*/ 9257 w 11754"/>
              <a:gd name="connsiteY22" fmla="*/ 3574 h 11902"/>
              <a:gd name="connsiteX23" fmla="*/ 9650 w 11754"/>
              <a:gd name="connsiteY23" fmla="*/ 3574 h 11902"/>
              <a:gd name="connsiteX24" fmla="*/ 9575 w 11754"/>
              <a:gd name="connsiteY24" fmla="*/ 2536 h 11902"/>
              <a:gd name="connsiteX25" fmla="*/ 9744 w 11754"/>
              <a:gd name="connsiteY25" fmla="*/ 1683 h 11902"/>
              <a:gd name="connsiteX26" fmla="*/ 9988 w 11754"/>
              <a:gd name="connsiteY26" fmla="*/ 2462 h 11902"/>
              <a:gd name="connsiteX27" fmla="*/ 10325 w 11754"/>
              <a:gd name="connsiteY27" fmla="*/ 15 h 11902"/>
              <a:gd name="connsiteX28" fmla="*/ 11754 w 11754"/>
              <a:gd name="connsiteY28" fmla="*/ 2596 h 11902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791 w 11769"/>
              <a:gd name="connsiteY7" fmla="*/ 9279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5284 w 11769"/>
              <a:gd name="connsiteY13" fmla="*/ 6165 h 11898"/>
              <a:gd name="connsiteX14" fmla="*/ 5378 w 11769"/>
              <a:gd name="connsiteY14" fmla="*/ 8463 h 11898"/>
              <a:gd name="connsiteX15" fmla="*/ 5875 w 11769"/>
              <a:gd name="connsiteY15" fmla="*/ 6922 h 11898"/>
              <a:gd name="connsiteX16" fmla="*/ 6502 w 11769"/>
              <a:gd name="connsiteY16" fmla="*/ 4682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739 w 11769"/>
              <a:gd name="connsiteY19" fmla="*/ 3125 h 11898"/>
              <a:gd name="connsiteX20" fmla="*/ 8301 w 11769"/>
              <a:gd name="connsiteY20" fmla="*/ 4793 h 11898"/>
              <a:gd name="connsiteX21" fmla="*/ 8863 w 11769"/>
              <a:gd name="connsiteY21" fmla="*/ 1790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791 w 11769"/>
              <a:gd name="connsiteY7" fmla="*/ 9279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5284 w 11769"/>
              <a:gd name="connsiteY13" fmla="*/ 6165 h 11898"/>
              <a:gd name="connsiteX14" fmla="*/ 5378 w 11769"/>
              <a:gd name="connsiteY14" fmla="*/ 8463 h 11898"/>
              <a:gd name="connsiteX15" fmla="*/ 5875 w 11769"/>
              <a:gd name="connsiteY15" fmla="*/ 6922 h 11898"/>
              <a:gd name="connsiteX16" fmla="*/ 6502 w 11769"/>
              <a:gd name="connsiteY16" fmla="*/ 4682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739 w 11769"/>
              <a:gd name="connsiteY19" fmla="*/ 3125 h 11898"/>
              <a:gd name="connsiteX20" fmla="*/ 8301 w 11769"/>
              <a:gd name="connsiteY20" fmla="*/ 4793 h 11898"/>
              <a:gd name="connsiteX21" fmla="*/ 8798 w 11769"/>
              <a:gd name="connsiteY21" fmla="*/ 3553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791 w 11769"/>
              <a:gd name="connsiteY7" fmla="*/ 9279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5284 w 11769"/>
              <a:gd name="connsiteY13" fmla="*/ 6165 h 11898"/>
              <a:gd name="connsiteX14" fmla="*/ 5378 w 11769"/>
              <a:gd name="connsiteY14" fmla="*/ 8463 h 11898"/>
              <a:gd name="connsiteX15" fmla="*/ 5875 w 11769"/>
              <a:gd name="connsiteY15" fmla="*/ 6922 h 11898"/>
              <a:gd name="connsiteX16" fmla="*/ 6502 w 11769"/>
              <a:gd name="connsiteY16" fmla="*/ 4682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680 w 11769"/>
              <a:gd name="connsiteY19" fmla="*/ 4453 h 11898"/>
              <a:gd name="connsiteX20" fmla="*/ 8301 w 11769"/>
              <a:gd name="connsiteY20" fmla="*/ 4793 h 11898"/>
              <a:gd name="connsiteX21" fmla="*/ 8798 w 11769"/>
              <a:gd name="connsiteY21" fmla="*/ 3553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791 w 11769"/>
              <a:gd name="connsiteY7" fmla="*/ 9279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5284 w 11769"/>
              <a:gd name="connsiteY13" fmla="*/ 6165 h 11898"/>
              <a:gd name="connsiteX14" fmla="*/ 5378 w 11769"/>
              <a:gd name="connsiteY14" fmla="*/ 8463 h 11898"/>
              <a:gd name="connsiteX15" fmla="*/ 5875 w 11769"/>
              <a:gd name="connsiteY15" fmla="*/ 6922 h 11898"/>
              <a:gd name="connsiteX16" fmla="*/ 6212 w 11769"/>
              <a:gd name="connsiteY16" fmla="*/ 4318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680 w 11769"/>
              <a:gd name="connsiteY19" fmla="*/ 4453 h 11898"/>
              <a:gd name="connsiteX20" fmla="*/ 8301 w 11769"/>
              <a:gd name="connsiteY20" fmla="*/ 4793 h 11898"/>
              <a:gd name="connsiteX21" fmla="*/ 8798 w 11769"/>
              <a:gd name="connsiteY21" fmla="*/ 3553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791 w 11769"/>
              <a:gd name="connsiteY7" fmla="*/ 9279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4893 w 11769"/>
              <a:gd name="connsiteY13" fmla="*/ 6979 h 11898"/>
              <a:gd name="connsiteX14" fmla="*/ 5378 w 11769"/>
              <a:gd name="connsiteY14" fmla="*/ 8463 h 11898"/>
              <a:gd name="connsiteX15" fmla="*/ 5875 w 11769"/>
              <a:gd name="connsiteY15" fmla="*/ 6922 h 11898"/>
              <a:gd name="connsiteX16" fmla="*/ 6212 w 11769"/>
              <a:gd name="connsiteY16" fmla="*/ 4318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680 w 11769"/>
              <a:gd name="connsiteY19" fmla="*/ 4453 h 11898"/>
              <a:gd name="connsiteX20" fmla="*/ 8301 w 11769"/>
              <a:gd name="connsiteY20" fmla="*/ 4793 h 11898"/>
              <a:gd name="connsiteX21" fmla="*/ 8798 w 11769"/>
              <a:gd name="connsiteY21" fmla="*/ 3553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791 w 11769"/>
              <a:gd name="connsiteY7" fmla="*/ 9279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4893 w 11769"/>
              <a:gd name="connsiteY13" fmla="*/ 6979 h 11898"/>
              <a:gd name="connsiteX14" fmla="*/ 5371 w 11769"/>
              <a:gd name="connsiteY14" fmla="*/ 7775 h 11898"/>
              <a:gd name="connsiteX15" fmla="*/ 5875 w 11769"/>
              <a:gd name="connsiteY15" fmla="*/ 6922 h 11898"/>
              <a:gd name="connsiteX16" fmla="*/ 6212 w 11769"/>
              <a:gd name="connsiteY16" fmla="*/ 4318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680 w 11769"/>
              <a:gd name="connsiteY19" fmla="*/ 4453 h 11898"/>
              <a:gd name="connsiteX20" fmla="*/ 8301 w 11769"/>
              <a:gd name="connsiteY20" fmla="*/ 4793 h 11898"/>
              <a:gd name="connsiteX21" fmla="*/ 8798 w 11769"/>
              <a:gd name="connsiteY21" fmla="*/ 3553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769"/>
              <a:gd name="connsiteY0" fmla="*/ 11898 h 11898"/>
              <a:gd name="connsiteX1" fmla="*/ 580 w 11769"/>
              <a:gd name="connsiteY1" fmla="*/ 10910 h 11898"/>
              <a:gd name="connsiteX2" fmla="*/ 711 w 11769"/>
              <a:gd name="connsiteY2" fmla="*/ 10613 h 11898"/>
              <a:gd name="connsiteX3" fmla="*/ 730 w 11769"/>
              <a:gd name="connsiteY3" fmla="*/ 9872 h 11898"/>
              <a:gd name="connsiteX4" fmla="*/ 1217 w 11769"/>
              <a:gd name="connsiteY4" fmla="*/ 11132 h 11898"/>
              <a:gd name="connsiteX5" fmla="*/ 2323 w 11769"/>
              <a:gd name="connsiteY5" fmla="*/ 9724 h 11898"/>
              <a:gd name="connsiteX6" fmla="*/ 2623 w 11769"/>
              <a:gd name="connsiteY6" fmla="*/ 9501 h 11898"/>
              <a:gd name="connsiteX7" fmla="*/ 2913 w 11769"/>
              <a:gd name="connsiteY7" fmla="*/ 10812 h 11898"/>
              <a:gd name="connsiteX8" fmla="*/ 3129 w 11769"/>
              <a:gd name="connsiteY8" fmla="*/ 8797 h 11898"/>
              <a:gd name="connsiteX9" fmla="*/ 3679 w 11769"/>
              <a:gd name="connsiteY9" fmla="*/ 9733 h 11898"/>
              <a:gd name="connsiteX10" fmla="*/ 3932 w 11769"/>
              <a:gd name="connsiteY10" fmla="*/ 7351 h 11898"/>
              <a:gd name="connsiteX11" fmla="*/ 4216 w 11769"/>
              <a:gd name="connsiteY11" fmla="*/ 7573 h 11898"/>
              <a:gd name="connsiteX12" fmla="*/ 4783 w 11769"/>
              <a:gd name="connsiteY12" fmla="*/ 7887 h 11898"/>
              <a:gd name="connsiteX13" fmla="*/ 4893 w 11769"/>
              <a:gd name="connsiteY13" fmla="*/ 6979 h 11898"/>
              <a:gd name="connsiteX14" fmla="*/ 5371 w 11769"/>
              <a:gd name="connsiteY14" fmla="*/ 7775 h 11898"/>
              <a:gd name="connsiteX15" fmla="*/ 5875 w 11769"/>
              <a:gd name="connsiteY15" fmla="*/ 6922 h 11898"/>
              <a:gd name="connsiteX16" fmla="*/ 6212 w 11769"/>
              <a:gd name="connsiteY16" fmla="*/ 4318 h 11898"/>
              <a:gd name="connsiteX17" fmla="*/ 6648 w 11769"/>
              <a:gd name="connsiteY17" fmla="*/ 6096 h 11898"/>
              <a:gd name="connsiteX18" fmla="*/ 7177 w 11769"/>
              <a:gd name="connsiteY18" fmla="*/ 5572 h 11898"/>
              <a:gd name="connsiteX19" fmla="*/ 7680 w 11769"/>
              <a:gd name="connsiteY19" fmla="*/ 4453 h 11898"/>
              <a:gd name="connsiteX20" fmla="*/ 8301 w 11769"/>
              <a:gd name="connsiteY20" fmla="*/ 4793 h 11898"/>
              <a:gd name="connsiteX21" fmla="*/ 8798 w 11769"/>
              <a:gd name="connsiteY21" fmla="*/ 3553 h 11898"/>
              <a:gd name="connsiteX22" fmla="*/ 9257 w 11769"/>
              <a:gd name="connsiteY22" fmla="*/ 3570 h 11898"/>
              <a:gd name="connsiteX23" fmla="*/ 9650 w 11769"/>
              <a:gd name="connsiteY23" fmla="*/ 3570 h 11898"/>
              <a:gd name="connsiteX24" fmla="*/ 9575 w 11769"/>
              <a:gd name="connsiteY24" fmla="*/ 2532 h 11898"/>
              <a:gd name="connsiteX25" fmla="*/ 9744 w 11769"/>
              <a:gd name="connsiteY25" fmla="*/ 1679 h 11898"/>
              <a:gd name="connsiteX26" fmla="*/ 9988 w 11769"/>
              <a:gd name="connsiteY26" fmla="*/ 2458 h 11898"/>
              <a:gd name="connsiteX27" fmla="*/ 10325 w 11769"/>
              <a:gd name="connsiteY27" fmla="*/ 11 h 11898"/>
              <a:gd name="connsiteX28" fmla="*/ 11769 w 11769"/>
              <a:gd name="connsiteY28" fmla="*/ 3664 h 11898"/>
              <a:gd name="connsiteX0" fmla="*/ 0 w 11558"/>
              <a:gd name="connsiteY0" fmla="*/ 11526 h 11526"/>
              <a:gd name="connsiteX1" fmla="*/ 369 w 11558"/>
              <a:gd name="connsiteY1" fmla="*/ 10910 h 11526"/>
              <a:gd name="connsiteX2" fmla="*/ 500 w 11558"/>
              <a:gd name="connsiteY2" fmla="*/ 10613 h 11526"/>
              <a:gd name="connsiteX3" fmla="*/ 519 w 11558"/>
              <a:gd name="connsiteY3" fmla="*/ 9872 h 11526"/>
              <a:gd name="connsiteX4" fmla="*/ 1006 w 11558"/>
              <a:gd name="connsiteY4" fmla="*/ 11132 h 11526"/>
              <a:gd name="connsiteX5" fmla="*/ 2112 w 11558"/>
              <a:gd name="connsiteY5" fmla="*/ 9724 h 11526"/>
              <a:gd name="connsiteX6" fmla="*/ 2412 w 11558"/>
              <a:gd name="connsiteY6" fmla="*/ 9501 h 11526"/>
              <a:gd name="connsiteX7" fmla="*/ 2702 w 11558"/>
              <a:gd name="connsiteY7" fmla="*/ 10812 h 11526"/>
              <a:gd name="connsiteX8" fmla="*/ 2918 w 11558"/>
              <a:gd name="connsiteY8" fmla="*/ 8797 h 11526"/>
              <a:gd name="connsiteX9" fmla="*/ 3468 w 11558"/>
              <a:gd name="connsiteY9" fmla="*/ 9733 h 11526"/>
              <a:gd name="connsiteX10" fmla="*/ 3721 w 11558"/>
              <a:gd name="connsiteY10" fmla="*/ 7351 h 11526"/>
              <a:gd name="connsiteX11" fmla="*/ 4005 w 11558"/>
              <a:gd name="connsiteY11" fmla="*/ 7573 h 11526"/>
              <a:gd name="connsiteX12" fmla="*/ 4572 w 11558"/>
              <a:gd name="connsiteY12" fmla="*/ 7887 h 11526"/>
              <a:gd name="connsiteX13" fmla="*/ 4682 w 11558"/>
              <a:gd name="connsiteY13" fmla="*/ 6979 h 11526"/>
              <a:gd name="connsiteX14" fmla="*/ 5160 w 11558"/>
              <a:gd name="connsiteY14" fmla="*/ 7775 h 11526"/>
              <a:gd name="connsiteX15" fmla="*/ 5664 w 11558"/>
              <a:gd name="connsiteY15" fmla="*/ 6922 h 11526"/>
              <a:gd name="connsiteX16" fmla="*/ 6001 w 11558"/>
              <a:gd name="connsiteY16" fmla="*/ 4318 h 11526"/>
              <a:gd name="connsiteX17" fmla="*/ 6437 w 11558"/>
              <a:gd name="connsiteY17" fmla="*/ 6096 h 11526"/>
              <a:gd name="connsiteX18" fmla="*/ 6966 w 11558"/>
              <a:gd name="connsiteY18" fmla="*/ 5572 h 11526"/>
              <a:gd name="connsiteX19" fmla="*/ 7469 w 11558"/>
              <a:gd name="connsiteY19" fmla="*/ 4453 h 11526"/>
              <a:gd name="connsiteX20" fmla="*/ 8090 w 11558"/>
              <a:gd name="connsiteY20" fmla="*/ 4793 h 11526"/>
              <a:gd name="connsiteX21" fmla="*/ 8587 w 11558"/>
              <a:gd name="connsiteY21" fmla="*/ 3553 h 11526"/>
              <a:gd name="connsiteX22" fmla="*/ 9046 w 11558"/>
              <a:gd name="connsiteY22" fmla="*/ 3570 h 11526"/>
              <a:gd name="connsiteX23" fmla="*/ 9439 w 11558"/>
              <a:gd name="connsiteY23" fmla="*/ 3570 h 11526"/>
              <a:gd name="connsiteX24" fmla="*/ 9364 w 11558"/>
              <a:gd name="connsiteY24" fmla="*/ 2532 h 11526"/>
              <a:gd name="connsiteX25" fmla="*/ 9533 w 11558"/>
              <a:gd name="connsiteY25" fmla="*/ 1679 h 11526"/>
              <a:gd name="connsiteX26" fmla="*/ 9777 w 11558"/>
              <a:gd name="connsiteY26" fmla="*/ 2458 h 11526"/>
              <a:gd name="connsiteX27" fmla="*/ 10114 w 11558"/>
              <a:gd name="connsiteY27" fmla="*/ 11 h 11526"/>
              <a:gd name="connsiteX28" fmla="*/ 11558 w 11558"/>
              <a:gd name="connsiteY28" fmla="*/ 3664 h 1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58" h="11526">
                <a:moveTo>
                  <a:pt x="0" y="11526"/>
                </a:moveTo>
                <a:cubicBezTo>
                  <a:pt x="187" y="11503"/>
                  <a:pt x="182" y="10956"/>
                  <a:pt x="369" y="10910"/>
                </a:cubicBezTo>
                <a:cubicBezTo>
                  <a:pt x="435" y="10896"/>
                  <a:pt x="500" y="10613"/>
                  <a:pt x="500" y="10613"/>
                </a:cubicBezTo>
                <a:cubicBezTo>
                  <a:pt x="507" y="10368"/>
                  <a:pt x="482" y="10108"/>
                  <a:pt x="519" y="9872"/>
                </a:cubicBezTo>
                <a:cubicBezTo>
                  <a:pt x="519" y="9867"/>
                  <a:pt x="980" y="11132"/>
                  <a:pt x="1006" y="11132"/>
                </a:cubicBezTo>
                <a:cubicBezTo>
                  <a:pt x="1474" y="11108"/>
                  <a:pt x="1643" y="9737"/>
                  <a:pt x="2112" y="9724"/>
                </a:cubicBezTo>
                <a:cubicBezTo>
                  <a:pt x="2210" y="9645"/>
                  <a:pt x="2313" y="9580"/>
                  <a:pt x="2412" y="9501"/>
                </a:cubicBezTo>
                <a:cubicBezTo>
                  <a:pt x="2459" y="9362"/>
                  <a:pt x="2625" y="10863"/>
                  <a:pt x="2702" y="10812"/>
                </a:cubicBezTo>
                <a:cubicBezTo>
                  <a:pt x="2803" y="10612"/>
                  <a:pt x="2805" y="8964"/>
                  <a:pt x="2918" y="8797"/>
                </a:cubicBezTo>
                <a:cubicBezTo>
                  <a:pt x="2974" y="8713"/>
                  <a:pt x="3405" y="9798"/>
                  <a:pt x="3468" y="9733"/>
                </a:cubicBezTo>
                <a:cubicBezTo>
                  <a:pt x="3581" y="9622"/>
                  <a:pt x="3615" y="7490"/>
                  <a:pt x="3721" y="7351"/>
                </a:cubicBezTo>
                <a:cubicBezTo>
                  <a:pt x="3901" y="7110"/>
                  <a:pt x="3863" y="7484"/>
                  <a:pt x="4005" y="7573"/>
                </a:cubicBezTo>
                <a:cubicBezTo>
                  <a:pt x="4147" y="7662"/>
                  <a:pt x="4220" y="8165"/>
                  <a:pt x="4572" y="7887"/>
                </a:cubicBezTo>
                <a:cubicBezTo>
                  <a:pt x="4740" y="7553"/>
                  <a:pt x="4584" y="6998"/>
                  <a:pt x="4682" y="6979"/>
                </a:cubicBezTo>
                <a:cubicBezTo>
                  <a:pt x="4780" y="6960"/>
                  <a:pt x="5041" y="7854"/>
                  <a:pt x="5160" y="7775"/>
                </a:cubicBezTo>
                <a:cubicBezTo>
                  <a:pt x="5230" y="7590"/>
                  <a:pt x="5575" y="7038"/>
                  <a:pt x="5664" y="6922"/>
                </a:cubicBezTo>
                <a:cubicBezTo>
                  <a:pt x="5957" y="6936"/>
                  <a:pt x="5709" y="4286"/>
                  <a:pt x="6001" y="4318"/>
                </a:cubicBezTo>
                <a:cubicBezTo>
                  <a:pt x="6041" y="4323"/>
                  <a:pt x="6276" y="5887"/>
                  <a:pt x="6437" y="6096"/>
                </a:cubicBezTo>
                <a:cubicBezTo>
                  <a:pt x="6598" y="6305"/>
                  <a:pt x="6758" y="6295"/>
                  <a:pt x="6966" y="5572"/>
                </a:cubicBezTo>
                <a:cubicBezTo>
                  <a:pt x="7104" y="5665"/>
                  <a:pt x="7333" y="4522"/>
                  <a:pt x="7469" y="4453"/>
                </a:cubicBezTo>
                <a:cubicBezTo>
                  <a:pt x="7659" y="4226"/>
                  <a:pt x="7872" y="4867"/>
                  <a:pt x="8090" y="4793"/>
                </a:cubicBezTo>
                <a:cubicBezTo>
                  <a:pt x="8186" y="4714"/>
                  <a:pt x="8493" y="3645"/>
                  <a:pt x="8587" y="3553"/>
                </a:cubicBezTo>
                <a:cubicBezTo>
                  <a:pt x="8833" y="3307"/>
                  <a:pt x="8904" y="3567"/>
                  <a:pt x="9046" y="3570"/>
                </a:cubicBezTo>
                <a:cubicBezTo>
                  <a:pt x="9188" y="3573"/>
                  <a:pt x="9376" y="3779"/>
                  <a:pt x="9439" y="3570"/>
                </a:cubicBezTo>
                <a:cubicBezTo>
                  <a:pt x="9458" y="3510"/>
                  <a:pt x="9364" y="2532"/>
                  <a:pt x="9364" y="2532"/>
                </a:cubicBezTo>
                <a:cubicBezTo>
                  <a:pt x="9406" y="2235"/>
                  <a:pt x="9474" y="1966"/>
                  <a:pt x="9533" y="1679"/>
                </a:cubicBezTo>
                <a:cubicBezTo>
                  <a:pt x="9547" y="1605"/>
                  <a:pt x="9770" y="2536"/>
                  <a:pt x="9777" y="2458"/>
                </a:cubicBezTo>
                <a:cubicBezTo>
                  <a:pt x="9784" y="2384"/>
                  <a:pt x="10081" y="48"/>
                  <a:pt x="10114" y="11"/>
                </a:cubicBezTo>
                <a:cubicBezTo>
                  <a:pt x="10332" y="-239"/>
                  <a:pt x="11558" y="3914"/>
                  <a:pt x="11558" y="3664"/>
                </a:cubicBezTo>
              </a:path>
            </a:pathLst>
          </a:custGeom>
          <a:noFill/>
          <a:ln w="7620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838200" y="6096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838200" y="8382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81" name="Picture 8" descr="MCj043155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reeform 12"/>
          <p:cNvSpPr>
            <a:spLocks/>
          </p:cNvSpPr>
          <p:nvPr/>
        </p:nvSpPr>
        <p:spPr bwMode="auto">
          <a:xfrm flipV="1">
            <a:off x="971702" y="4697406"/>
            <a:ext cx="7243612" cy="1063632"/>
          </a:xfrm>
          <a:custGeom>
            <a:avLst/>
            <a:gdLst>
              <a:gd name="T0" fmla="*/ 0 w 10193"/>
              <a:gd name="T1" fmla="*/ 2147483647 h 27461"/>
              <a:gd name="T2" fmla="*/ 2147483647 w 10193"/>
              <a:gd name="T3" fmla="*/ 2147483647 h 27461"/>
              <a:gd name="T4" fmla="*/ 2147483647 w 10193"/>
              <a:gd name="T5" fmla="*/ 2147483647 h 27461"/>
              <a:gd name="T6" fmla="*/ 2147483647 w 10193"/>
              <a:gd name="T7" fmla="*/ 2147483647 h 27461"/>
              <a:gd name="T8" fmla="*/ 2147483647 w 10193"/>
              <a:gd name="T9" fmla="*/ 2147483647 h 27461"/>
              <a:gd name="T10" fmla="*/ 2147483647 w 10193"/>
              <a:gd name="T11" fmla="*/ 2147483647 h 27461"/>
              <a:gd name="T12" fmla="*/ 2147483647 w 10193"/>
              <a:gd name="T13" fmla="*/ 2147483647 h 27461"/>
              <a:gd name="T14" fmla="*/ 2147483647 w 10193"/>
              <a:gd name="T15" fmla="*/ 2147483647 h 27461"/>
              <a:gd name="T16" fmla="*/ 2147483647 w 10193"/>
              <a:gd name="T17" fmla="*/ 2147483647 h 27461"/>
              <a:gd name="T18" fmla="*/ 2147483647 w 10193"/>
              <a:gd name="T19" fmla="*/ 2147483647 h 27461"/>
              <a:gd name="T20" fmla="*/ 2147483647 w 10193"/>
              <a:gd name="T21" fmla="*/ 2147483647 h 27461"/>
              <a:gd name="T22" fmla="*/ 2147483647 w 10193"/>
              <a:gd name="T23" fmla="*/ 2147483647 h 27461"/>
              <a:gd name="T24" fmla="*/ 2147483647 w 10193"/>
              <a:gd name="T25" fmla="*/ 2147483647 h 27461"/>
              <a:gd name="T26" fmla="*/ 2147483647 w 10193"/>
              <a:gd name="T27" fmla="*/ 2147483647 h 27461"/>
              <a:gd name="T28" fmla="*/ 2147483647 w 10193"/>
              <a:gd name="T29" fmla="*/ 2147483647 h 27461"/>
              <a:gd name="T30" fmla="*/ 2147483647 w 10193"/>
              <a:gd name="T31" fmla="*/ 2147483647 h 27461"/>
              <a:gd name="T32" fmla="*/ 2147483647 w 10193"/>
              <a:gd name="T33" fmla="*/ 2147483647 h 27461"/>
              <a:gd name="T34" fmla="*/ 2147483647 w 10193"/>
              <a:gd name="T35" fmla="*/ 2147483647 h 27461"/>
              <a:gd name="T36" fmla="*/ 2147483647 w 10193"/>
              <a:gd name="T37" fmla="*/ 2147483647 h 27461"/>
              <a:gd name="T38" fmla="*/ 2147483647 w 10193"/>
              <a:gd name="T39" fmla="*/ 2147483647 h 27461"/>
              <a:gd name="T40" fmla="*/ 2147483647 w 10193"/>
              <a:gd name="T41" fmla="*/ 0 h 274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connsiteX0" fmla="*/ 0 w 10193"/>
              <a:gd name="connsiteY0" fmla="*/ 27461 h 27592"/>
              <a:gd name="connsiteX1" fmla="*/ 705 w 10193"/>
              <a:gd name="connsiteY1" fmla="*/ 27509 h 27592"/>
              <a:gd name="connsiteX2" fmla="*/ 2482 w 10193"/>
              <a:gd name="connsiteY2" fmla="*/ 26207 h 27592"/>
              <a:gd name="connsiteX3" fmla="*/ 2535 w 10193"/>
              <a:gd name="connsiteY3" fmla="*/ 22445 h 27592"/>
              <a:gd name="connsiteX4" fmla="*/ 3081 w 10193"/>
              <a:gd name="connsiteY4" fmla="*/ 22696 h 27592"/>
              <a:gd name="connsiteX5" fmla="*/ 3169 w 10193"/>
              <a:gd name="connsiteY5" fmla="*/ 21693 h 27592"/>
              <a:gd name="connsiteX6" fmla="*/ 3433 w 10193"/>
              <a:gd name="connsiteY6" fmla="*/ 19687 h 27592"/>
              <a:gd name="connsiteX7" fmla="*/ 3820 w 10193"/>
              <a:gd name="connsiteY7" fmla="*/ 18934 h 27592"/>
              <a:gd name="connsiteX8" fmla="*/ 4349 w 10193"/>
              <a:gd name="connsiteY8" fmla="*/ 21191 h 27592"/>
              <a:gd name="connsiteX9" fmla="*/ 5915 w 10193"/>
              <a:gd name="connsiteY9" fmla="*/ 21944 h 27592"/>
              <a:gd name="connsiteX10" fmla="*/ 5933 w 10193"/>
              <a:gd name="connsiteY10" fmla="*/ 22696 h 27592"/>
              <a:gd name="connsiteX11" fmla="*/ 6039 w 10193"/>
              <a:gd name="connsiteY11" fmla="*/ 23198 h 27592"/>
              <a:gd name="connsiteX12" fmla="*/ 6197 w 10193"/>
              <a:gd name="connsiteY12" fmla="*/ 24201 h 27592"/>
              <a:gd name="connsiteX13" fmla="*/ 7835 w 10193"/>
              <a:gd name="connsiteY13" fmla="*/ 24953 h 27592"/>
              <a:gd name="connsiteX14" fmla="*/ 7870 w 10193"/>
              <a:gd name="connsiteY14" fmla="*/ 25706 h 27592"/>
              <a:gd name="connsiteX15" fmla="*/ 7905 w 10193"/>
              <a:gd name="connsiteY15" fmla="*/ 25956 h 27592"/>
              <a:gd name="connsiteX16" fmla="*/ 7923 w 10193"/>
              <a:gd name="connsiteY16" fmla="*/ 20188 h 27592"/>
              <a:gd name="connsiteX17" fmla="*/ 9278 w 10193"/>
              <a:gd name="connsiteY17" fmla="*/ 21693 h 27592"/>
              <a:gd name="connsiteX18" fmla="*/ 9419 w 10193"/>
              <a:gd name="connsiteY18" fmla="*/ 19937 h 27592"/>
              <a:gd name="connsiteX19" fmla="*/ 9468 w 10193"/>
              <a:gd name="connsiteY19" fmla="*/ 17461 h 27592"/>
              <a:gd name="connsiteX20" fmla="*/ 9681 w 10193"/>
              <a:gd name="connsiteY20" fmla="*/ 15164 h 27592"/>
              <a:gd name="connsiteX21" fmla="*/ 10193 w 10193"/>
              <a:gd name="connsiteY21" fmla="*/ 0 h 27592"/>
              <a:gd name="connsiteX0" fmla="*/ 0 w 10113"/>
              <a:gd name="connsiteY0" fmla="*/ 32054 h 32054"/>
              <a:gd name="connsiteX1" fmla="*/ 625 w 10113"/>
              <a:gd name="connsiteY1" fmla="*/ 27509 h 32054"/>
              <a:gd name="connsiteX2" fmla="*/ 2402 w 10113"/>
              <a:gd name="connsiteY2" fmla="*/ 26207 h 32054"/>
              <a:gd name="connsiteX3" fmla="*/ 2455 w 10113"/>
              <a:gd name="connsiteY3" fmla="*/ 22445 h 32054"/>
              <a:gd name="connsiteX4" fmla="*/ 3001 w 10113"/>
              <a:gd name="connsiteY4" fmla="*/ 22696 h 32054"/>
              <a:gd name="connsiteX5" fmla="*/ 3089 w 10113"/>
              <a:gd name="connsiteY5" fmla="*/ 21693 h 32054"/>
              <a:gd name="connsiteX6" fmla="*/ 3353 w 10113"/>
              <a:gd name="connsiteY6" fmla="*/ 19687 h 32054"/>
              <a:gd name="connsiteX7" fmla="*/ 3740 w 10113"/>
              <a:gd name="connsiteY7" fmla="*/ 18934 h 32054"/>
              <a:gd name="connsiteX8" fmla="*/ 4269 w 10113"/>
              <a:gd name="connsiteY8" fmla="*/ 21191 h 32054"/>
              <a:gd name="connsiteX9" fmla="*/ 5835 w 10113"/>
              <a:gd name="connsiteY9" fmla="*/ 21944 h 32054"/>
              <a:gd name="connsiteX10" fmla="*/ 5853 w 10113"/>
              <a:gd name="connsiteY10" fmla="*/ 22696 h 32054"/>
              <a:gd name="connsiteX11" fmla="*/ 5959 w 10113"/>
              <a:gd name="connsiteY11" fmla="*/ 23198 h 32054"/>
              <a:gd name="connsiteX12" fmla="*/ 6117 w 10113"/>
              <a:gd name="connsiteY12" fmla="*/ 24201 h 32054"/>
              <a:gd name="connsiteX13" fmla="*/ 7755 w 10113"/>
              <a:gd name="connsiteY13" fmla="*/ 24953 h 32054"/>
              <a:gd name="connsiteX14" fmla="*/ 7790 w 10113"/>
              <a:gd name="connsiteY14" fmla="*/ 25706 h 32054"/>
              <a:gd name="connsiteX15" fmla="*/ 7825 w 10113"/>
              <a:gd name="connsiteY15" fmla="*/ 25956 h 32054"/>
              <a:gd name="connsiteX16" fmla="*/ 7843 w 10113"/>
              <a:gd name="connsiteY16" fmla="*/ 20188 h 32054"/>
              <a:gd name="connsiteX17" fmla="*/ 9198 w 10113"/>
              <a:gd name="connsiteY17" fmla="*/ 21693 h 32054"/>
              <a:gd name="connsiteX18" fmla="*/ 9339 w 10113"/>
              <a:gd name="connsiteY18" fmla="*/ 19937 h 32054"/>
              <a:gd name="connsiteX19" fmla="*/ 9388 w 10113"/>
              <a:gd name="connsiteY19" fmla="*/ 17461 h 32054"/>
              <a:gd name="connsiteX20" fmla="*/ 9601 w 10113"/>
              <a:gd name="connsiteY20" fmla="*/ 15164 h 32054"/>
              <a:gd name="connsiteX21" fmla="*/ 10113 w 10113"/>
              <a:gd name="connsiteY21" fmla="*/ 0 h 32054"/>
              <a:gd name="connsiteX0" fmla="*/ 0 w 10113"/>
              <a:gd name="connsiteY0" fmla="*/ 32054 h 32054"/>
              <a:gd name="connsiteX1" fmla="*/ 745 w 10113"/>
              <a:gd name="connsiteY1" fmla="*/ 30667 h 32054"/>
              <a:gd name="connsiteX2" fmla="*/ 2402 w 10113"/>
              <a:gd name="connsiteY2" fmla="*/ 26207 h 32054"/>
              <a:gd name="connsiteX3" fmla="*/ 2455 w 10113"/>
              <a:gd name="connsiteY3" fmla="*/ 22445 h 32054"/>
              <a:gd name="connsiteX4" fmla="*/ 3001 w 10113"/>
              <a:gd name="connsiteY4" fmla="*/ 22696 h 32054"/>
              <a:gd name="connsiteX5" fmla="*/ 3089 w 10113"/>
              <a:gd name="connsiteY5" fmla="*/ 21693 h 32054"/>
              <a:gd name="connsiteX6" fmla="*/ 3353 w 10113"/>
              <a:gd name="connsiteY6" fmla="*/ 19687 h 32054"/>
              <a:gd name="connsiteX7" fmla="*/ 3740 w 10113"/>
              <a:gd name="connsiteY7" fmla="*/ 18934 h 32054"/>
              <a:gd name="connsiteX8" fmla="*/ 4269 w 10113"/>
              <a:gd name="connsiteY8" fmla="*/ 21191 h 32054"/>
              <a:gd name="connsiteX9" fmla="*/ 5835 w 10113"/>
              <a:gd name="connsiteY9" fmla="*/ 21944 h 32054"/>
              <a:gd name="connsiteX10" fmla="*/ 5853 w 10113"/>
              <a:gd name="connsiteY10" fmla="*/ 22696 h 32054"/>
              <a:gd name="connsiteX11" fmla="*/ 5959 w 10113"/>
              <a:gd name="connsiteY11" fmla="*/ 23198 h 32054"/>
              <a:gd name="connsiteX12" fmla="*/ 6117 w 10113"/>
              <a:gd name="connsiteY12" fmla="*/ 24201 h 32054"/>
              <a:gd name="connsiteX13" fmla="*/ 7755 w 10113"/>
              <a:gd name="connsiteY13" fmla="*/ 24953 h 32054"/>
              <a:gd name="connsiteX14" fmla="*/ 7790 w 10113"/>
              <a:gd name="connsiteY14" fmla="*/ 25706 h 32054"/>
              <a:gd name="connsiteX15" fmla="*/ 7825 w 10113"/>
              <a:gd name="connsiteY15" fmla="*/ 25956 h 32054"/>
              <a:gd name="connsiteX16" fmla="*/ 7843 w 10113"/>
              <a:gd name="connsiteY16" fmla="*/ 20188 h 32054"/>
              <a:gd name="connsiteX17" fmla="*/ 9198 w 10113"/>
              <a:gd name="connsiteY17" fmla="*/ 21693 h 32054"/>
              <a:gd name="connsiteX18" fmla="*/ 9339 w 10113"/>
              <a:gd name="connsiteY18" fmla="*/ 19937 h 32054"/>
              <a:gd name="connsiteX19" fmla="*/ 9388 w 10113"/>
              <a:gd name="connsiteY19" fmla="*/ 17461 h 32054"/>
              <a:gd name="connsiteX20" fmla="*/ 9601 w 10113"/>
              <a:gd name="connsiteY20" fmla="*/ 15164 h 32054"/>
              <a:gd name="connsiteX21" fmla="*/ 10113 w 10113"/>
              <a:gd name="connsiteY21" fmla="*/ 0 h 32054"/>
              <a:gd name="connsiteX0" fmla="*/ 0 w 10113"/>
              <a:gd name="connsiteY0" fmla="*/ 32054 h 32054"/>
              <a:gd name="connsiteX1" fmla="*/ 745 w 10113"/>
              <a:gd name="connsiteY1" fmla="*/ 30667 h 32054"/>
              <a:gd name="connsiteX2" fmla="*/ 1689 w 10113"/>
              <a:gd name="connsiteY2" fmla="*/ 28083 h 32054"/>
              <a:gd name="connsiteX3" fmla="*/ 2402 w 10113"/>
              <a:gd name="connsiteY3" fmla="*/ 26207 h 32054"/>
              <a:gd name="connsiteX4" fmla="*/ 2455 w 10113"/>
              <a:gd name="connsiteY4" fmla="*/ 22445 h 32054"/>
              <a:gd name="connsiteX5" fmla="*/ 3001 w 10113"/>
              <a:gd name="connsiteY5" fmla="*/ 22696 h 32054"/>
              <a:gd name="connsiteX6" fmla="*/ 3089 w 10113"/>
              <a:gd name="connsiteY6" fmla="*/ 21693 h 32054"/>
              <a:gd name="connsiteX7" fmla="*/ 3353 w 10113"/>
              <a:gd name="connsiteY7" fmla="*/ 19687 h 32054"/>
              <a:gd name="connsiteX8" fmla="*/ 3740 w 10113"/>
              <a:gd name="connsiteY8" fmla="*/ 18934 h 32054"/>
              <a:gd name="connsiteX9" fmla="*/ 4269 w 10113"/>
              <a:gd name="connsiteY9" fmla="*/ 21191 h 32054"/>
              <a:gd name="connsiteX10" fmla="*/ 5835 w 10113"/>
              <a:gd name="connsiteY10" fmla="*/ 21944 h 32054"/>
              <a:gd name="connsiteX11" fmla="*/ 5853 w 10113"/>
              <a:gd name="connsiteY11" fmla="*/ 22696 h 32054"/>
              <a:gd name="connsiteX12" fmla="*/ 5959 w 10113"/>
              <a:gd name="connsiteY12" fmla="*/ 23198 h 32054"/>
              <a:gd name="connsiteX13" fmla="*/ 6117 w 10113"/>
              <a:gd name="connsiteY13" fmla="*/ 24201 h 32054"/>
              <a:gd name="connsiteX14" fmla="*/ 7755 w 10113"/>
              <a:gd name="connsiteY14" fmla="*/ 24953 h 32054"/>
              <a:gd name="connsiteX15" fmla="*/ 7790 w 10113"/>
              <a:gd name="connsiteY15" fmla="*/ 25706 h 32054"/>
              <a:gd name="connsiteX16" fmla="*/ 7825 w 10113"/>
              <a:gd name="connsiteY16" fmla="*/ 25956 h 32054"/>
              <a:gd name="connsiteX17" fmla="*/ 7843 w 10113"/>
              <a:gd name="connsiteY17" fmla="*/ 20188 h 32054"/>
              <a:gd name="connsiteX18" fmla="*/ 9198 w 10113"/>
              <a:gd name="connsiteY18" fmla="*/ 21693 h 32054"/>
              <a:gd name="connsiteX19" fmla="*/ 9339 w 10113"/>
              <a:gd name="connsiteY19" fmla="*/ 19937 h 32054"/>
              <a:gd name="connsiteX20" fmla="*/ 9388 w 10113"/>
              <a:gd name="connsiteY20" fmla="*/ 17461 h 32054"/>
              <a:gd name="connsiteX21" fmla="*/ 9601 w 10113"/>
              <a:gd name="connsiteY21" fmla="*/ 15164 h 32054"/>
              <a:gd name="connsiteX22" fmla="*/ 10113 w 10113"/>
              <a:gd name="connsiteY22" fmla="*/ 0 h 32054"/>
              <a:gd name="connsiteX0" fmla="*/ 0 w 10113"/>
              <a:gd name="connsiteY0" fmla="*/ 32054 h 32054"/>
              <a:gd name="connsiteX1" fmla="*/ 745 w 10113"/>
              <a:gd name="connsiteY1" fmla="*/ 30667 h 32054"/>
              <a:gd name="connsiteX2" fmla="*/ 1636 w 10113"/>
              <a:gd name="connsiteY2" fmla="*/ 24351 h 32054"/>
              <a:gd name="connsiteX3" fmla="*/ 2402 w 10113"/>
              <a:gd name="connsiteY3" fmla="*/ 26207 h 32054"/>
              <a:gd name="connsiteX4" fmla="*/ 2455 w 10113"/>
              <a:gd name="connsiteY4" fmla="*/ 22445 h 32054"/>
              <a:gd name="connsiteX5" fmla="*/ 3001 w 10113"/>
              <a:gd name="connsiteY5" fmla="*/ 22696 h 32054"/>
              <a:gd name="connsiteX6" fmla="*/ 3089 w 10113"/>
              <a:gd name="connsiteY6" fmla="*/ 21693 h 32054"/>
              <a:gd name="connsiteX7" fmla="*/ 3353 w 10113"/>
              <a:gd name="connsiteY7" fmla="*/ 19687 h 32054"/>
              <a:gd name="connsiteX8" fmla="*/ 3740 w 10113"/>
              <a:gd name="connsiteY8" fmla="*/ 18934 h 32054"/>
              <a:gd name="connsiteX9" fmla="*/ 4269 w 10113"/>
              <a:gd name="connsiteY9" fmla="*/ 21191 h 32054"/>
              <a:gd name="connsiteX10" fmla="*/ 5835 w 10113"/>
              <a:gd name="connsiteY10" fmla="*/ 21944 h 32054"/>
              <a:gd name="connsiteX11" fmla="*/ 5853 w 10113"/>
              <a:gd name="connsiteY11" fmla="*/ 22696 h 32054"/>
              <a:gd name="connsiteX12" fmla="*/ 5959 w 10113"/>
              <a:gd name="connsiteY12" fmla="*/ 23198 h 32054"/>
              <a:gd name="connsiteX13" fmla="*/ 6117 w 10113"/>
              <a:gd name="connsiteY13" fmla="*/ 24201 h 32054"/>
              <a:gd name="connsiteX14" fmla="*/ 7755 w 10113"/>
              <a:gd name="connsiteY14" fmla="*/ 24953 h 32054"/>
              <a:gd name="connsiteX15" fmla="*/ 7790 w 10113"/>
              <a:gd name="connsiteY15" fmla="*/ 25706 h 32054"/>
              <a:gd name="connsiteX16" fmla="*/ 7825 w 10113"/>
              <a:gd name="connsiteY16" fmla="*/ 25956 h 32054"/>
              <a:gd name="connsiteX17" fmla="*/ 7843 w 10113"/>
              <a:gd name="connsiteY17" fmla="*/ 20188 h 32054"/>
              <a:gd name="connsiteX18" fmla="*/ 9198 w 10113"/>
              <a:gd name="connsiteY18" fmla="*/ 21693 h 32054"/>
              <a:gd name="connsiteX19" fmla="*/ 9339 w 10113"/>
              <a:gd name="connsiteY19" fmla="*/ 19937 h 32054"/>
              <a:gd name="connsiteX20" fmla="*/ 9388 w 10113"/>
              <a:gd name="connsiteY20" fmla="*/ 17461 h 32054"/>
              <a:gd name="connsiteX21" fmla="*/ 9601 w 10113"/>
              <a:gd name="connsiteY21" fmla="*/ 15164 h 32054"/>
              <a:gd name="connsiteX22" fmla="*/ 10113 w 10113"/>
              <a:gd name="connsiteY22" fmla="*/ 0 h 3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13" h="32054">
                <a:moveTo>
                  <a:pt x="0" y="32054"/>
                </a:moveTo>
                <a:cubicBezTo>
                  <a:pt x="117" y="32062"/>
                  <a:pt x="331" y="30876"/>
                  <a:pt x="745" y="30667"/>
                </a:cubicBezTo>
                <a:cubicBezTo>
                  <a:pt x="1026" y="30005"/>
                  <a:pt x="1360" y="25094"/>
                  <a:pt x="1636" y="24351"/>
                </a:cubicBezTo>
                <a:cubicBezTo>
                  <a:pt x="1912" y="23608"/>
                  <a:pt x="2274" y="27147"/>
                  <a:pt x="2402" y="26207"/>
                </a:cubicBezTo>
                <a:cubicBezTo>
                  <a:pt x="2416" y="24890"/>
                  <a:pt x="2438" y="23731"/>
                  <a:pt x="2455" y="22445"/>
                </a:cubicBezTo>
                <a:cubicBezTo>
                  <a:pt x="2693" y="23010"/>
                  <a:pt x="2651" y="22916"/>
                  <a:pt x="3001" y="22696"/>
                </a:cubicBezTo>
                <a:cubicBezTo>
                  <a:pt x="3177" y="22069"/>
                  <a:pt x="2997" y="23010"/>
                  <a:pt x="3089" y="21693"/>
                </a:cubicBezTo>
                <a:cubicBezTo>
                  <a:pt x="3124" y="21191"/>
                  <a:pt x="3307" y="19843"/>
                  <a:pt x="3353" y="19687"/>
                </a:cubicBezTo>
                <a:cubicBezTo>
                  <a:pt x="3538" y="17931"/>
                  <a:pt x="3417" y="18652"/>
                  <a:pt x="3740" y="18934"/>
                </a:cubicBezTo>
                <a:cubicBezTo>
                  <a:pt x="3930" y="20000"/>
                  <a:pt x="4062" y="20815"/>
                  <a:pt x="4269" y="21191"/>
                </a:cubicBezTo>
                <a:cubicBezTo>
                  <a:pt x="4740" y="23417"/>
                  <a:pt x="5648" y="21912"/>
                  <a:pt x="5835" y="21944"/>
                </a:cubicBezTo>
                <a:cubicBezTo>
                  <a:pt x="5842" y="22195"/>
                  <a:pt x="5838" y="22539"/>
                  <a:pt x="5853" y="22696"/>
                </a:cubicBezTo>
                <a:cubicBezTo>
                  <a:pt x="5884" y="23010"/>
                  <a:pt x="5924" y="23041"/>
                  <a:pt x="5959" y="23198"/>
                </a:cubicBezTo>
                <a:cubicBezTo>
                  <a:pt x="6016" y="23480"/>
                  <a:pt x="6060" y="23919"/>
                  <a:pt x="6117" y="24201"/>
                </a:cubicBezTo>
                <a:cubicBezTo>
                  <a:pt x="6793" y="24075"/>
                  <a:pt x="7202" y="22320"/>
                  <a:pt x="7755" y="24953"/>
                </a:cubicBezTo>
                <a:cubicBezTo>
                  <a:pt x="7766" y="25204"/>
                  <a:pt x="7781" y="25423"/>
                  <a:pt x="7790" y="25706"/>
                </a:cubicBezTo>
                <a:cubicBezTo>
                  <a:pt x="7818" y="26677"/>
                  <a:pt x="7794" y="27273"/>
                  <a:pt x="7825" y="25956"/>
                </a:cubicBezTo>
                <a:cubicBezTo>
                  <a:pt x="7832" y="24044"/>
                  <a:pt x="7715" y="20815"/>
                  <a:pt x="7843" y="20188"/>
                </a:cubicBezTo>
                <a:cubicBezTo>
                  <a:pt x="8338" y="17774"/>
                  <a:pt x="8765" y="19624"/>
                  <a:pt x="9198" y="21693"/>
                </a:cubicBezTo>
                <a:cubicBezTo>
                  <a:pt x="9282" y="19906"/>
                  <a:pt x="9227" y="20345"/>
                  <a:pt x="9339" y="19937"/>
                </a:cubicBezTo>
                <a:cubicBezTo>
                  <a:pt x="9436" y="20094"/>
                  <a:pt x="9355" y="18840"/>
                  <a:pt x="9388" y="17461"/>
                </a:cubicBezTo>
                <a:cubicBezTo>
                  <a:pt x="9399" y="16991"/>
                  <a:pt x="9565" y="15290"/>
                  <a:pt x="9601" y="15164"/>
                </a:cubicBezTo>
                <a:cubicBezTo>
                  <a:pt x="9726" y="14694"/>
                  <a:pt x="9983" y="0"/>
                  <a:pt x="10113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3" name="Freeform 14"/>
          <p:cNvSpPr>
            <a:spLocks/>
          </p:cNvSpPr>
          <p:nvPr/>
        </p:nvSpPr>
        <p:spPr bwMode="auto">
          <a:xfrm>
            <a:off x="889000" y="3035300"/>
            <a:ext cx="7439025" cy="2587625"/>
          </a:xfrm>
          <a:custGeom>
            <a:avLst/>
            <a:gdLst>
              <a:gd name="T0" fmla="*/ 0 w 10350"/>
              <a:gd name="T1" fmla="*/ 0 h 12484"/>
              <a:gd name="T2" fmla="*/ 2147483647 w 10350"/>
              <a:gd name="T3" fmla="*/ 2147483647 h 12484"/>
              <a:gd name="T4" fmla="*/ 2147483647 w 10350"/>
              <a:gd name="T5" fmla="*/ 2147483647 h 12484"/>
              <a:gd name="T6" fmla="*/ 2147483647 w 10350"/>
              <a:gd name="T7" fmla="*/ 2147483647 h 12484"/>
              <a:gd name="T8" fmla="*/ 2147483647 w 10350"/>
              <a:gd name="T9" fmla="*/ 2147483647 h 12484"/>
              <a:gd name="T10" fmla="*/ 2147483647 w 10350"/>
              <a:gd name="T11" fmla="*/ 2147483647 h 12484"/>
              <a:gd name="T12" fmla="*/ 2147483647 w 10350"/>
              <a:gd name="T13" fmla="*/ 2147483647 h 12484"/>
              <a:gd name="T14" fmla="*/ 2147483647 w 10350"/>
              <a:gd name="T15" fmla="*/ 2147483647 h 12484"/>
              <a:gd name="T16" fmla="*/ 2147483647 w 10350"/>
              <a:gd name="T17" fmla="*/ 2147483647 h 12484"/>
              <a:gd name="T18" fmla="*/ 2147483647 w 10350"/>
              <a:gd name="T19" fmla="*/ 2147483647 h 12484"/>
              <a:gd name="T20" fmla="*/ 2147483647 w 10350"/>
              <a:gd name="T21" fmla="*/ 2147483647 h 12484"/>
              <a:gd name="T22" fmla="*/ 2147483647 w 10350"/>
              <a:gd name="T23" fmla="*/ 2147483647 h 12484"/>
              <a:gd name="T24" fmla="*/ 2147483647 w 10350"/>
              <a:gd name="T25" fmla="*/ 2147483647 h 12484"/>
              <a:gd name="T26" fmla="*/ 2147483647 w 10350"/>
              <a:gd name="T27" fmla="*/ 2147483647 h 12484"/>
              <a:gd name="T28" fmla="*/ 2147483647 w 10350"/>
              <a:gd name="T29" fmla="*/ 2147483647 h 12484"/>
              <a:gd name="T30" fmla="*/ 2147483647 w 10350"/>
              <a:gd name="T31" fmla="*/ 2147483647 h 12484"/>
              <a:gd name="T32" fmla="*/ 2147483647 w 10350"/>
              <a:gd name="T33" fmla="*/ 2147483647 h 12484"/>
              <a:gd name="T34" fmla="*/ 2147483647 w 10350"/>
              <a:gd name="T35" fmla="*/ 2147483647 h 12484"/>
              <a:gd name="T36" fmla="*/ 2147483647 w 10350"/>
              <a:gd name="T37" fmla="*/ 2147483647 h 12484"/>
              <a:gd name="T38" fmla="*/ 2147483647 w 10350"/>
              <a:gd name="T39" fmla="*/ 2147483647 h 12484"/>
              <a:gd name="T40" fmla="*/ 2147483647 w 10350"/>
              <a:gd name="T41" fmla="*/ 2147483647 h 12484"/>
              <a:gd name="T42" fmla="*/ 2147483647 w 10350"/>
              <a:gd name="T43" fmla="*/ 2147483647 h 12484"/>
              <a:gd name="T44" fmla="*/ 2147483647 w 10350"/>
              <a:gd name="T45" fmla="*/ 2147483647 h 12484"/>
              <a:gd name="T46" fmla="*/ 2147483647 w 10350"/>
              <a:gd name="T47" fmla="*/ 2147483647 h 12484"/>
              <a:gd name="T48" fmla="*/ 2147483647 w 10350"/>
              <a:gd name="T49" fmla="*/ 2147483647 h 12484"/>
              <a:gd name="T50" fmla="*/ 2147483647 w 10350"/>
              <a:gd name="T51" fmla="*/ 2147483647 h 12484"/>
              <a:gd name="T52" fmla="*/ 2147483647 w 10350"/>
              <a:gd name="T53" fmla="*/ 2147483647 h 12484"/>
              <a:gd name="T54" fmla="*/ 2147483647 w 10350"/>
              <a:gd name="T55" fmla="*/ 2147483647 h 12484"/>
              <a:gd name="T56" fmla="*/ 2147483647 w 10350"/>
              <a:gd name="T57" fmla="*/ 2147483647 h 12484"/>
              <a:gd name="T58" fmla="*/ 2147483647 w 10350"/>
              <a:gd name="T59" fmla="*/ 2147483647 h 12484"/>
              <a:gd name="T60" fmla="*/ 2147483647 w 10350"/>
              <a:gd name="T61" fmla="*/ 2147483647 h 12484"/>
              <a:gd name="T62" fmla="*/ 2147483647 w 10350"/>
              <a:gd name="T63" fmla="*/ 2147483647 h 12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350" h="12484">
                <a:moveTo>
                  <a:pt x="0" y="0"/>
                </a:moveTo>
                <a:cubicBezTo>
                  <a:pt x="184" y="41"/>
                  <a:pt x="290" y="-10"/>
                  <a:pt x="442" y="164"/>
                </a:cubicBezTo>
                <a:cubicBezTo>
                  <a:pt x="500" y="225"/>
                  <a:pt x="542" y="481"/>
                  <a:pt x="602" y="492"/>
                </a:cubicBezTo>
                <a:cubicBezTo>
                  <a:pt x="861" y="543"/>
                  <a:pt x="836" y="2604"/>
                  <a:pt x="1095" y="2634"/>
                </a:cubicBezTo>
                <a:cubicBezTo>
                  <a:pt x="1378" y="4385"/>
                  <a:pt x="1604" y="5116"/>
                  <a:pt x="2049" y="5208"/>
                </a:cubicBezTo>
                <a:cubicBezTo>
                  <a:pt x="2076" y="5699"/>
                  <a:pt x="2234" y="5442"/>
                  <a:pt x="2261" y="5944"/>
                </a:cubicBezTo>
                <a:cubicBezTo>
                  <a:pt x="2267" y="6056"/>
                  <a:pt x="2451" y="6260"/>
                  <a:pt x="2473" y="6312"/>
                </a:cubicBezTo>
                <a:cubicBezTo>
                  <a:pt x="2590" y="6619"/>
                  <a:pt x="2880" y="7364"/>
                  <a:pt x="3004" y="7415"/>
                </a:cubicBezTo>
                <a:cubicBezTo>
                  <a:pt x="3212" y="7732"/>
                  <a:pt x="2966" y="7690"/>
                  <a:pt x="3322" y="7783"/>
                </a:cubicBezTo>
                <a:cubicBezTo>
                  <a:pt x="3440" y="7967"/>
                  <a:pt x="3554" y="7343"/>
                  <a:pt x="3534" y="7783"/>
                </a:cubicBezTo>
                <a:cubicBezTo>
                  <a:pt x="3547" y="8540"/>
                  <a:pt x="3576" y="7884"/>
                  <a:pt x="3746" y="8151"/>
                </a:cubicBezTo>
                <a:cubicBezTo>
                  <a:pt x="3808" y="8581"/>
                  <a:pt x="3998" y="8547"/>
                  <a:pt x="4124" y="8598"/>
                </a:cubicBezTo>
                <a:cubicBezTo>
                  <a:pt x="4288" y="8670"/>
                  <a:pt x="4454" y="8649"/>
                  <a:pt x="4619" y="8680"/>
                </a:cubicBezTo>
                <a:cubicBezTo>
                  <a:pt x="4825" y="8874"/>
                  <a:pt x="5029" y="9018"/>
                  <a:pt x="5239" y="9089"/>
                </a:cubicBezTo>
                <a:cubicBezTo>
                  <a:pt x="5310" y="9059"/>
                  <a:pt x="5389" y="9161"/>
                  <a:pt x="5451" y="9007"/>
                </a:cubicBezTo>
                <a:cubicBezTo>
                  <a:pt x="5482" y="8926"/>
                  <a:pt x="5639" y="9041"/>
                  <a:pt x="5654" y="8887"/>
                </a:cubicBezTo>
                <a:cubicBezTo>
                  <a:pt x="5665" y="8785"/>
                  <a:pt x="5848" y="8969"/>
                  <a:pt x="5866" y="8887"/>
                </a:cubicBezTo>
                <a:cubicBezTo>
                  <a:pt x="6054" y="8939"/>
                  <a:pt x="5890" y="8816"/>
                  <a:pt x="6078" y="8887"/>
                </a:cubicBezTo>
                <a:cubicBezTo>
                  <a:pt x="6163" y="8918"/>
                  <a:pt x="6239" y="8741"/>
                  <a:pt x="6319" y="8844"/>
                </a:cubicBezTo>
                <a:cubicBezTo>
                  <a:pt x="6440" y="8997"/>
                  <a:pt x="6761" y="8997"/>
                  <a:pt x="6796" y="9007"/>
                </a:cubicBezTo>
                <a:cubicBezTo>
                  <a:pt x="6998" y="9120"/>
                  <a:pt x="7197" y="9253"/>
                  <a:pt x="7398" y="9335"/>
                </a:cubicBezTo>
                <a:cubicBezTo>
                  <a:pt x="7546" y="9509"/>
                  <a:pt x="7400" y="9294"/>
                  <a:pt x="7522" y="9581"/>
                </a:cubicBezTo>
                <a:cubicBezTo>
                  <a:pt x="7582" y="9724"/>
                  <a:pt x="7653" y="9755"/>
                  <a:pt x="7717" y="9826"/>
                </a:cubicBezTo>
                <a:cubicBezTo>
                  <a:pt x="7741" y="9857"/>
                  <a:pt x="7763" y="9877"/>
                  <a:pt x="7788" y="9908"/>
                </a:cubicBezTo>
                <a:cubicBezTo>
                  <a:pt x="7812" y="9939"/>
                  <a:pt x="7858" y="9990"/>
                  <a:pt x="7858" y="9990"/>
                </a:cubicBezTo>
                <a:cubicBezTo>
                  <a:pt x="7894" y="9959"/>
                  <a:pt x="7931" y="9980"/>
                  <a:pt x="7965" y="9908"/>
                </a:cubicBezTo>
                <a:cubicBezTo>
                  <a:pt x="8007" y="9816"/>
                  <a:pt x="8018" y="9550"/>
                  <a:pt x="8053" y="9417"/>
                </a:cubicBezTo>
                <a:cubicBezTo>
                  <a:pt x="8086" y="9294"/>
                  <a:pt x="8159" y="9089"/>
                  <a:pt x="8159" y="9089"/>
                </a:cubicBezTo>
                <a:cubicBezTo>
                  <a:pt x="8372" y="9120"/>
                  <a:pt x="8304" y="9203"/>
                  <a:pt x="8516" y="9254"/>
                </a:cubicBezTo>
                <a:cubicBezTo>
                  <a:pt x="8596" y="9275"/>
                  <a:pt x="8912" y="9488"/>
                  <a:pt x="8991" y="9499"/>
                </a:cubicBezTo>
                <a:cubicBezTo>
                  <a:pt x="9281" y="9550"/>
                  <a:pt x="9287" y="9959"/>
                  <a:pt x="9576" y="9990"/>
                </a:cubicBezTo>
                <a:cubicBezTo>
                  <a:pt x="9658" y="10112"/>
                  <a:pt x="10244" y="12484"/>
                  <a:pt x="10350" y="12484"/>
                </a:cubicBezTo>
              </a:path>
            </a:pathLst>
          </a:custGeom>
          <a:noFill/>
          <a:ln w="7620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Freeform 15"/>
          <p:cNvSpPr>
            <a:spLocks/>
          </p:cNvSpPr>
          <p:nvPr/>
        </p:nvSpPr>
        <p:spPr bwMode="auto">
          <a:xfrm>
            <a:off x="1002038" y="5021263"/>
            <a:ext cx="7276776" cy="704088"/>
          </a:xfrm>
          <a:custGeom>
            <a:avLst/>
            <a:gdLst>
              <a:gd name="T0" fmla="*/ 0 w 10173"/>
              <a:gd name="T1" fmla="*/ 2147483647 h 9773"/>
              <a:gd name="T2" fmla="*/ 2147483647 w 10173"/>
              <a:gd name="T3" fmla="*/ 2147483647 h 9773"/>
              <a:gd name="T4" fmla="*/ 2147483647 w 10173"/>
              <a:gd name="T5" fmla="*/ 2147483647 h 9773"/>
              <a:gd name="T6" fmla="*/ 2147483647 w 10173"/>
              <a:gd name="T7" fmla="*/ 2147483647 h 9773"/>
              <a:gd name="T8" fmla="*/ 2147483647 w 10173"/>
              <a:gd name="T9" fmla="*/ 2147483647 h 9773"/>
              <a:gd name="T10" fmla="*/ 2147483647 w 10173"/>
              <a:gd name="T11" fmla="*/ 2147483647 h 9773"/>
              <a:gd name="T12" fmla="*/ 2147483647 w 10173"/>
              <a:gd name="T13" fmla="*/ 2147483647 h 9773"/>
              <a:gd name="T14" fmla="*/ 2147483647 w 10173"/>
              <a:gd name="T15" fmla="*/ 2147483647 h 9773"/>
              <a:gd name="T16" fmla="*/ 2147483647 w 10173"/>
              <a:gd name="T17" fmla="*/ 2147483647 h 9773"/>
              <a:gd name="T18" fmla="*/ 2147483647 w 10173"/>
              <a:gd name="T19" fmla="*/ 2147483647 h 9773"/>
              <a:gd name="T20" fmla="*/ 2147483647 w 10173"/>
              <a:gd name="T21" fmla="*/ 2147483647 h 9773"/>
              <a:gd name="T22" fmla="*/ 2147483647 w 10173"/>
              <a:gd name="T23" fmla="*/ 2147483647 h 9773"/>
              <a:gd name="T24" fmla="*/ 2147483647 w 10173"/>
              <a:gd name="T25" fmla="*/ 2147483647 h 9773"/>
              <a:gd name="T26" fmla="*/ 2147483647 w 10173"/>
              <a:gd name="T27" fmla="*/ 2147483647 h 9773"/>
              <a:gd name="T28" fmla="*/ 2147483647 w 10173"/>
              <a:gd name="T29" fmla="*/ 2147483647 h 9773"/>
              <a:gd name="T30" fmla="*/ 2147483647 w 10173"/>
              <a:gd name="T31" fmla="*/ 2147483647 h 9773"/>
              <a:gd name="T32" fmla="*/ 2147483647 w 10173"/>
              <a:gd name="T33" fmla="*/ 2147483647 h 9773"/>
              <a:gd name="T34" fmla="*/ 2147483647 w 10173"/>
              <a:gd name="T35" fmla="*/ 2147483647 h 9773"/>
              <a:gd name="T36" fmla="*/ 2147483647 w 10173"/>
              <a:gd name="T37" fmla="*/ 2147483647 h 97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0 w 10000"/>
              <a:gd name="connsiteY0" fmla="*/ 10000 h 10000"/>
              <a:gd name="connsiteX1" fmla="*/ 517 w 10000"/>
              <a:gd name="connsiteY1" fmla="*/ 7585 h 10000"/>
              <a:gd name="connsiteX2" fmla="*/ 931 w 10000"/>
              <a:gd name="connsiteY2" fmla="*/ 5918 h 10000"/>
              <a:gd name="connsiteX3" fmla="*/ 1345 w 10000"/>
              <a:gd name="connsiteY3" fmla="*/ 5083 h 10000"/>
              <a:gd name="connsiteX4" fmla="*/ 2380 w 10000"/>
              <a:gd name="connsiteY4" fmla="*/ 5083 h 10000"/>
              <a:gd name="connsiteX5" fmla="*/ 3208 w 10000"/>
              <a:gd name="connsiteY5" fmla="*/ 4249 h 10000"/>
              <a:gd name="connsiteX6" fmla="*/ 3518 w 10000"/>
              <a:gd name="connsiteY6" fmla="*/ 2583 h 10000"/>
              <a:gd name="connsiteX7" fmla="*/ 4243 w 10000"/>
              <a:gd name="connsiteY7" fmla="*/ 1749 h 10000"/>
              <a:gd name="connsiteX8" fmla="*/ 4656 w 10000"/>
              <a:gd name="connsiteY8" fmla="*/ 2583 h 10000"/>
              <a:gd name="connsiteX9" fmla="*/ 4864 w 10000"/>
              <a:gd name="connsiteY9" fmla="*/ 1749 h 10000"/>
              <a:gd name="connsiteX10" fmla="*/ 5278 w 10000"/>
              <a:gd name="connsiteY10" fmla="*/ 914 h 10000"/>
              <a:gd name="connsiteX11" fmla="*/ 6416 w 10000"/>
              <a:gd name="connsiteY11" fmla="*/ 82 h 10000"/>
              <a:gd name="connsiteX12" fmla="*/ 7347 w 10000"/>
              <a:gd name="connsiteY12" fmla="*/ 1749 h 10000"/>
              <a:gd name="connsiteX13" fmla="*/ 7554 w 10000"/>
              <a:gd name="connsiteY13" fmla="*/ 1749 h 10000"/>
              <a:gd name="connsiteX14" fmla="*/ 7657 w 10000"/>
              <a:gd name="connsiteY14" fmla="*/ 1749 h 10000"/>
              <a:gd name="connsiteX15" fmla="*/ 7761 w 10000"/>
              <a:gd name="connsiteY15" fmla="*/ 1749 h 10000"/>
              <a:gd name="connsiteX16" fmla="*/ 8013 w 10000"/>
              <a:gd name="connsiteY16" fmla="*/ 2078 h 10000"/>
              <a:gd name="connsiteX17" fmla="*/ 10000 w 10000"/>
              <a:gd name="connsiteY17" fmla="*/ 7700 h 10000"/>
              <a:gd name="connsiteX0" fmla="*/ 0 w 10000"/>
              <a:gd name="connsiteY0" fmla="*/ 10000 h 10000"/>
              <a:gd name="connsiteX1" fmla="*/ 560 w 10000"/>
              <a:gd name="connsiteY1" fmla="*/ 6281 h 10000"/>
              <a:gd name="connsiteX2" fmla="*/ 931 w 10000"/>
              <a:gd name="connsiteY2" fmla="*/ 5918 h 10000"/>
              <a:gd name="connsiteX3" fmla="*/ 1345 w 10000"/>
              <a:gd name="connsiteY3" fmla="*/ 5083 h 10000"/>
              <a:gd name="connsiteX4" fmla="*/ 2380 w 10000"/>
              <a:gd name="connsiteY4" fmla="*/ 5083 h 10000"/>
              <a:gd name="connsiteX5" fmla="*/ 3208 w 10000"/>
              <a:gd name="connsiteY5" fmla="*/ 4249 h 10000"/>
              <a:gd name="connsiteX6" fmla="*/ 3518 w 10000"/>
              <a:gd name="connsiteY6" fmla="*/ 2583 h 10000"/>
              <a:gd name="connsiteX7" fmla="*/ 4243 w 10000"/>
              <a:gd name="connsiteY7" fmla="*/ 1749 h 10000"/>
              <a:gd name="connsiteX8" fmla="*/ 4656 w 10000"/>
              <a:gd name="connsiteY8" fmla="*/ 2583 h 10000"/>
              <a:gd name="connsiteX9" fmla="*/ 4864 w 10000"/>
              <a:gd name="connsiteY9" fmla="*/ 1749 h 10000"/>
              <a:gd name="connsiteX10" fmla="*/ 5278 w 10000"/>
              <a:gd name="connsiteY10" fmla="*/ 914 h 10000"/>
              <a:gd name="connsiteX11" fmla="*/ 6416 w 10000"/>
              <a:gd name="connsiteY11" fmla="*/ 82 h 10000"/>
              <a:gd name="connsiteX12" fmla="*/ 7347 w 10000"/>
              <a:gd name="connsiteY12" fmla="*/ 1749 h 10000"/>
              <a:gd name="connsiteX13" fmla="*/ 7554 w 10000"/>
              <a:gd name="connsiteY13" fmla="*/ 1749 h 10000"/>
              <a:gd name="connsiteX14" fmla="*/ 7657 w 10000"/>
              <a:gd name="connsiteY14" fmla="*/ 1749 h 10000"/>
              <a:gd name="connsiteX15" fmla="*/ 7761 w 10000"/>
              <a:gd name="connsiteY15" fmla="*/ 1749 h 10000"/>
              <a:gd name="connsiteX16" fmla="*/ 8013 w 10000"/>
              <a:gd name="connsiteY16" fmla="*/ 2078 h 10000"/>
              <a:gd name="connsiteX17" fmla="*/ 10000 w 10000"/>
              <a:gd name="connsiteY17" fmla="*/ 7700 h 10000"/>
              <a:gd name="connsiteX0" fmla="*/ 0 w 9881"/>
              <a:gd name="connsiteY0" fmla="*/ 7043 h 7700"/>
              <a:gd name="connsiteX1" fmla="*/ 441 w 9881"/>
              <a:gd name="connsiteY1" fmla="*/ 6281 h 7700"/>
              <a:gd name="connsiteX2" fmla="*/ 812 w 9881"/>
              <a:gd name="connsiteY2" fmla="*/ 5918 h 7700"/>
              <a:gd name="connsiteX3" fmla="*/ 1226 w 9881"/>
              <a:gd name="connsiteY3" fmla="*/ 5083 h 7700"/>
              <a:gd name="connsiteX4" fmla="*/ 2261 w 9881"/>
              <a:gd name="connsiteY4" fmla="*/ 5083 h 7700"/>
              <a:gd name="connsiteX5" fmla="*/ 3089 w 9881"/>
              <a:gd name="connsiteY5" fmla="*/ 4249 h 7700"/>
              <a:gd name="connsiteX6" fmla="*/ 3399 w 9881"/>
              <a:gd name="connsiteY6" fmla="*/ 2583 h 7700"/>
              <a:gd name="connsiteX7" fmla="*/ 4124 w 9881"/>
              <a:gd name="connsiteY7" fmla="*/ 1749 h 7700"/>
              <a:gd name="connsiteX8" fmla="*/ 4537 w 9881"/>
              <a:gd name="connsiteY8" fmla="*/ 2583 h 7700"/>
              <a:gd name="connsiteX9" fmla="*/ 4745 w 9881"/>
              <a:gd name="connsiteY9" fmla="*/ 1749 h 7700"/>
              <a:gd name="connsiteX10" fmla="*/ 5159 w 9881"/>
              <a:gd name="connsiteY10" fmla="*/ 914 h 7700"/>
              <a:gd name="connsiteX11" fmla="*/ 6297 w 9881"/>
              <a:gd name="connsiteY11" fmla="*/ 82 h 7700"/>
              <a:gd name="connsiteX12" fmla="*/ 7228 w 9881"/>
              <a:gd name="connsiteY12" fmla="*/ 1749 h 7700"/>
              <a:gd name="connsiteX13" fmla="*/ 7435 w 9881"/>
              <a:gd name="connsiteY13" fmla="*/ 1749 h 7700"/>
              <a:gd name="connsiteX14" fmla="*/ 7538 w 9881"/>
              <a:gd name="connsiteY14" fmla="*/ 1749 h 7700"/>
              <a:gd name="connsiteX15" fmla="*/ 7642 w 9881"/>
              <a:gd name="connsiteY15" fmla="*/ 1749 h 7700"/>
              <a:gd name="connsiteX16" fmla="*/ 7894 w 9881"/>
              <a:gd name="connsiteY16" fmla="*/ 2078 h 7700"/>
              <a:gd name="connsiteX17" fmla="*/ 9881 w 9881"/>
              <a:gd name="connsiteY17" fmla="*/ 7700 h 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81" h="7700">
                <a:moveTo>
                  <a:pt x="0" y="7043"/>
                </a:moveTo>
                <a:cubicBezTo>
                  <a:pt x="108" y="6540"/>
                  <a:pt x="306" y="6468"/>
                  <a:pt x="441" y="6281"/>
                </a:cubicBezTo>
                <a:cubicBezTo>
                  <a:pt x="576" y="6094"/>
                  <a:pt x="803" y="6127"/>
                  <a:pt x="812" y="5918"/>
                </a:cubicBezTo>
                <a:cubicBezTo>
                  <a:pt x="819" y="5778"/>
                  <a:pt x="1226" y="5083"/>
                  <a:pt x="1226" y="5083"/>
                </a:cubicBezTo>
                <a:cubicBezTo>
                  <a:pt x="2047" y="5154"/>
                  <a:pt x="1448" y="5257"/>
                  <a:pt x="2261" y="5083"/>
                </a:cubicBezTo>
                <a:cubicBezTo>
                  <a:pt x="2268" y="4668"/>
                  <a:pt x="3061" y="4597"/>
                  <a:pt x="3089" y="4249"/>
                </a:cubicBezTo>
                <a:cubicBezTo>
                  <a:pt x="3097" y="4146"/>
                  <a:pt x="3371" y="2635"/>
                  <a:pt x="3399" y="2583"/>
                </a:cubicBezTo>
                <a:cubicBezTo>
                  <a:pt x="4654" y="2791"/>
                  <a:pt x="3608" y="359"/>
                  <a:pt x="4124" y="1749"/>
                </a:cubicBezTo>
                <a:cubicBezTo>
                  <a:pt x="4286" y="1697"/>
                  <a:pt x="4390" y="3104"/>
                  <a:pt x="4537" y="2583"/>
                </a:cubicBezTo>
                <a:cubicBezTo>
                  <a:pt x="4629" y="2253"/>
                  <a:pt x="4745" y="1749"/>
                  <a:pt x="4745" y="1749"/>
                </a:cubicBezTo>
                <a:cubicBezTo>
                  <a:pt x="4751" y="1471"/>
                  <a:pt x="5123" y="932"/>
                  <a:pt x="5159" y="914"/>
                </a:cubicBezTo>
                <a:cubicBezTo>
                  <a:pt x="6166" y="429"/>
                  <a:pt x="5575" y="-232"/>
                  <a:pt x="6297" y="82"/>
                </a:cubicBezTo>
                <a:cubicBezTo>
                  <a:pt x="6483" y="377"/>
                  <a:pt x="7037" y="1644"/>
                  <a:pt x="7228" y="1749"/>
                </a:cubicBezTo>
                <a:cubicBezTo>
                  <a:pt x="7348" y="1695"/>
                  <a:pt x="7316" y="1924"/>
                  <a:pt x="7435" y="1749"/>
                </a:cubicBezTo>
                <a:cubicBezTo>
                  <a:pt x="7453" y="1715"/>
                  <a:pt x="7526" y="1853"/>
                  <a:pt x="7538" y="1749"/>
                </a:cubicBezTo>
                <a:cubicBezTo>
                  <a:pt x="7555" y="1610"/>
                  <a:pt x="7621" y="1853"/>
                  <a:pt x="7642" y="1749"/>
                </a:cubicBezTo>
                <a:cubicBezTo>
                  <a:pt x="7731" y="1296"/>
                  <a:pt x="7791" y="2356"/>
                  <a:pt x="7894" y="2078"/>
                </a:cubicBezTo>
                <a:cubicBezTo>
                  <a:pt x="8465" y="2131"/>
                  <a:pt x="9476" y="4451"/>
                  <a:pt x="9881" y="770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7086600" y="403225"/>
            <a:ext cx="16002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class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7010400" y="1219200"/>
            <a:ext cx="17526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class</a:t>
            </a: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7100248" y="2057400"/>
            <a:ext cx="16002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248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28800" y="495925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101600" contourW="12700">
              <a:bevelT w="266700" h="25400" prst="slope"/>
              <a:extrusionClr>
                <a:srgbClr val="FF0000"/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Communism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8142" y="0"/>
            <a:ext cx="379943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500" b="1" i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…the truth about</a:t>
            </a:r>
            <a:endParaRPr lang="en-US" sz="3500" b="1" i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3170" y="4940490"/>
            <a:ext cx="7349260" cy="736979"/>
          </a:xfrm>
          <a:custGeom>
            <a:avLst/>
            <a:gdLst>
              <a:gd name="connsiteX0" fmla="*/ 0 w 7410734"/>
              <a:gd name="connsiteY0" fmla="*/ 600501 h 736979"/>
              <a:gd name="connsiteX1" fmla="*/ 109182 w 7410734"/>
              <a:gd name="connsiteY1" fmla="*/ 518614 h 736979"/>
              <a:gd name="connsiteX2" fmla="*/ 150125 w 7410734"/>
              <a:gd name="connsiteY2" fmla="*/ 504967 h 736979"/>
              <a:gd name="connsiteX3" fmla="*/ 245659 w 7410734"/>
              <a:gd name="connsiteY3" fmla="*/ 464023 h 736979"/>
              <a:gd name="connsiteX4" fmla="*/ 286603 w 7410734"/>
              <a:gd name="connsiteY4" fmla="*/ 436728 h 736979"/>
              <a:gd name="connsiteX5" fmla="*/ 327546 w 7410734"/>
              <a:gd name="connsiteY5" fmla="*/ 423080 h 736979"/>
              <a:gd name="connsiteX6" fmla="*/ 668740 w 7410734"/>
              <a:gd name="connsiteY6" fmla="*/ 409432 h 736979"/>
              <a:gd name="connsiteX7" fmla="*/ 832513 w 7410734"/>
              <a:gd name="connsiteY7" fmla="*/ 395785 h 736979"/>
              <a:gd name="connsiteX8" fmla="*/ 914400 w 7410734"/>
              <a:gd name="connsiteY8" fmla="*/ 354841 h 736979"/>
              <a:gd name="connsiteX9" fmla="*/ 968991 w 7410734"/>
              <a:gd name="connsiteY9" fmla="*/ 341194 h 736979"/>
              <a:gd name="connsiteX10" fmla="*/ 1214650 w 7410734"/>
              <a:gd name="connsiteY10" fmla="*/ 300250 h 736979"/>
              <a:gd name="connsiteX11" fmla="*/ 1337480 w 7410734"/>
              <a:gd name="connsiteY11" fmla="*/ 259307 h 736979"/>
              <a:gd name="connsiteX12" fmla="*/ 1514901 w 7410734"/>
              <a:gd name="connsiteY12" fmla="*/ 218364 h 736979"/>
              <a:gd name="connsiteX13" fmla="*/ 1937982 w 7410734"/>
              <a:gd name="connsiteY13" fmla="*/ 204716 h 736979"/>
              <a:gd name="connsiteX14" fmla="*/ 2156346 w 7410734"/>
              <a:gd name="connsiteY14" fmla="*/ 232011 h 736979"/>
              <a:gd name="connsiteX15" fmla="*/ 2402005 w 7410734"/>
              <a:gd name="connsiteY15" fmla="*/ 204716 h 736979"/>
              <a:gd name="connsiteX16" fmla="*/ 2538483 w 7410734"/>
              <a:gd name="connsiteY16" fmla="*/ 191068 h 736979"/>
              <a:gd name="connsiteX17" fmla="*/ 2647665 w 7410734"/>
              <a:gd name="connsiteY17" fmla="*/ 177420 h 736979"/>
              <a:gd name="connsiteX18" fmla="*/ 2743200 w 7410734"/>
              <a:gd name="connsiteY18" fmla="*/ 150125 h 736979"/>
              <a:gd name="connsiteX19" fmla="*/ 2784143 w 7410734"/>
              <a:gd name="connsiteY19" fmla="*/ 136477 h 736979"/>
              <a:gd name="connsiteX20" fmla="*/ 2866029 w 7410734"/>
              <a:gd name="connsiteY20" fmla="*/ 122829 h 736979"/>
              <a:gd name="connsiteX21" fmla="*/ 3098041 w 7410734"/>
              <a:gd name="connsiteY21" fmla="*/ 163773 h 736979"/>
              <a:gd name="connsiteX22" fmla="*/ 3138985 w 7410734"/>
              <a:gd name="connsiteY22" fmla="*/ 177420 h 736979"/>
              <a:gd name="connsiteX23" fmla="*/ 3179928 w 7410734"/>
              <a:gd name="connsiteY23" fmla="*/ 191068 h 736979"/>
              <a:gd name="connsiteX24" fmla="*/ 3616656 w 7410734"/>
              <a:gd name="connsiteY24" fmla="*/ 177420 h 736979"/>
              <a:gd name="connsiteX25" fmla="*/ 3684895 w 7410734"/>
              <a:gd name="connsiteY25" fmla="*/ 163773 h 736979"/>
              <a:gd name="connsiteX26" fmla="*/ 3780429 w 7410734"/>
              <a:gd name="connsiteY26" fmla="*/ 122829 h 736979"/>
              <a:gd name="connsiteX27" fmla="*/ 3903259 w 7410734"/>
              <a:gd name="connsiteY27" fmla="*/ 54591 h 736979"/>
              <a:gd name="connsiteX28" fmla="*/ 3985146 w 7410734"/>
              <a:gd name="connsiteY28" fmla="*/ 40943 h 736979"/>
              <a:gd name="connsiteX29" fmla="*/ 4053385 w 7410734"/>
              <a:gd name="connsiteY29" fmla="*/ 27295 h 736979"/>
              <a:gd name="connsiteX30" fmla="*/ 4135271 w 7410734"/>
              <a:gd name="connsiteY30" fmla="*/ 0 h 736979"/>
              <a:gd name="connsiteX31" fmla="*/ 4626591 w 7410734"/>
              <a:gd name="connsiteY31" fmla="*/ 13647 h 736979"/>
              <a:gd name="connsiteX32" fmla="*/ 4722125 w 7410734"/>
              <a:gd name="connsiteY32" fmla="*/ 40943 h 736979"/>
              <a:gd name="connsiteX33" fmla="*/ 4817659 w 7410734"/>
              <a:gd name="connsiteY33" fmla="*/ 54591 h 736979"/>
              <a:gd name="connsiteX34" fmla="*/ 4954137 w 7410734"/>
              <a:gd name="connsiteY34" fmla="*/ 81886 h 736979"/>
              <a:gd name="connsiteX35" fmla="*/ 5090614 w 7410734"/>
              <a:gd name="connsiteY35" fmla="*/ 109182 h 736979"/>
              <a:gd name="connsiteX36" fmla="*/ 5145205 w 7410734"/>
              <a:gd name="connsiteY36" fmla="*/ 122829 h 736979"/>
              <a:gd name="connsiteX37" fmla="*/ 5227092 w 7410734"/>
              <a:gd name="connsiteY37" fmla="*/ 150125 h 736979"/>
              <a:gd name="connsiteX38" fmla="*/ 5486400 w 7410734"/>
              <a:gd name="connsiteY38" fmla="*/ 163773 h 736979"/>
              <a:gd name="connsiteX39" fmla="*/ 5677468 w 7410734"/>
              <a:gd name="connsiteY39" fmla="*/ 191068 h 736979"/>
              <a:gd name="connsiteX40" fmla="*/ 5759355 w 7410734"/>
              <a:gd name="connsiteY40" fmla="*/ 218364 h 736979"/>
              <a:gd name="connsiteX41" fmla="*/ 5800298 w 7410734"/>
              <a:gd name="connsiteY41" fmla="*/ 232011 h 736979"/>
              <a:gd name="connsiteX42" fmla="*/ 5882185 w 7410734"/>
              <a:gd name="connsiteY42" fmla="*/ 245659 h 736979"/>
              <a:gd name="connsiteX43" fmla="*/ 6018662 w 7410734"/>
              <a:gd name="connsiteY43" fmla="*/ 286603 h 736979"/>
              <a:gd name="connsiteX44" fmla="*/ 6059605 w 7410734"/>
              <a:gd name="connsiteY44" fmla="*/ 300250 h 736979"/>
              <a:gd name="connsiteX45" fmla="*/ 6209731 w 7410734"/>
              <a:gd name="connsiteY45" fmla="*/ 313898 h 736979"/>
              <a:gd name="connsiteX46" fmla="*/ 6455391 w 7410734"/>
              <a:gd name="connsiteY46" fmla="*/ 313898 h 736979"/>
              <a:gd name="connsiteX47" fmla="*/ 6578220 w 7410734"/>
              <a:gd name="connsiteY47" fmla="*/ 341194 h 736979"/>
              <a:gd name="connsiteX48" fmla="*/ 6728346 w 7410734"/>
              <a:gd name="connsiteY48" fmla="*/ 354841 h 736979"/>
              <a:gd name="connsiteX49" fmla="*/ 6864823 w 7410734"/>
              <a:gd name="connsiteY49" fmla="*/ 368489 h 736979"/>
              <a:gd name="connsiteX50" fmla="*/ 6960358 w 7410734"/>
              <a:gd name="connsiteY50" fmla="*/ 395785 h 736979"/>
              <a:gd name="connsiteX51" fmla="*/ 7042244 w 7410734"/>
              <a:gd name="connsiteY51" fmla="*/ 450376 h 736979"/>
              <a:gd name="connsiteX52" fmla="*/ 7206017 w 7410734"/>
              <a:gd name="connsiteY52" fmla="*/ 559558 h 736979"/>
              <a:gd name="connsiteX53" fmla="*/ 7328847 w 7410734"/>
              <a:gd name="connsiteY53" fmla="*/ 641444 h 736979"/>
              <a:gd name="connsiteX54" fmla="*/ 7369791 w 7410734"/>
              <a:gd name="connsiteY54" fmla="*/ 668740 h 736979"/>
              <a:gd name="connsiteX55" fmla="*/ 7410734 w 7410734"/>
              <a:gd name="connsiteY55" fmla="*/ 736979 h 736979"/>
              <a:gd name="connsiteX0" fmla="*/ 0 w 7410734"/>
              <a:gd name="connsiteY0" fmla="*/ 600501 h 736979"/>
              <a:gd name="connsiteX1" fmla="*/ 109182 w 7410734"/>
              <a:gd name="connsiteY1" fmla="*/ 518614 h 736979"/>
              <a:gd name="connsiteX2" fmla="*/ 150125 w 7410734"/>
              <a:gd name="connsiteY2" fmla="*/ 504967 h 736979"/>
              <a:gd name="connsiteX3" fmla="*/ 245659 w 7410734"/>
              <a:gd name="connsiteY3" fmla="*/ 464023 h 736979"/>
              <a:gd name="connsiteX4" fmla="*/ 286603 w 7410734"/>
              <a:gd name="connsiteY4" fmla="*/ 436728 h 736979"/>
              <a:gd name="connsiteX5" fmla="*/ 341193 w 7410734"/>
              <a:gd name="connsiteY5" fmla="*/ 327546 h 736979"/>
              <a:gd name="connsiteX6" fmla="*/ 668740 w 7410734"/>
              <a:gd name="connsiteY6" fmla="*/ 409432 h 736979"/>
              <a:gd name="connsiteX7" fmla="*/ 832513 w 7410734"/>
              <a:gd name="connsiteY7" fmla="*/ 395785 h 736979"/>
              <a:gd name="connsiteX8" fmla="*/ 914400 w 7410734"/>
              <a:gd name="connsiteY8" fmla="*/ 354841 h 736979"/>
              <a:gd name="connsiteX9" fmla="*/ 968991 w 7410734"/>
              <a:gd name="connsiteY9" fmla="*/ 341194 h 736979"/>
              <a:gd name="connsiteX10" fmla="*/ 1214650 w 7410734"/>
              <a:gd name="connsiteY10" fmla="*/ 300250 h 736979"/>
              <a:gd name="connsiteX11" fmla="*/ 1337480 w 7410734"/>
              <a:gd name="connsiteY11" fmla="*/ 259307 h 736979"/>
              <a:gd name="connsiteX12" fmla="*/ 1514901 w 7410734"/>
              <a:gd name="connsiteY12" fmla="*/ 218364 h 736979"/>
              <a:gd name="connsiteX13" fmla="*/ 1937982 w 7410734"/>
              <a:gd name="connsiteY13" fmla="*/ 204716 h 736979"/>
              <a:gd name="connsiteX14" fmla="*/ 2156346 w 7410734"/>
              <a:gd name="connsiteY14" fmla="*/ 232011 h 736979"/>
              <a:gd name="connsiteX15" fmla="*/ 2402005 w 7410734"/>
              <a:gd name="connsiteY15" fmla="*/ 204716 h 736979"/>
              <a:gd name="connsiteX16" fmla="*/ 2538483 w 7410734"/>
              <a:gd name="connsiteY16" fmla="*/ 191068 h 736979"/>
              <a:gd name="connsiteX17" fmla="*/ 2647665 w 7410734"/>
              <a:gd name="connsiteY17" fmla="*/ 177420 h 736979"/>
              <a:gd name="connsiteX18" fmla="*/ 2743200 w 7410734"/>
              <a:gd name="connsiteY18" fmla="*/ 150125 h 736979"/>
              <a:gd name="connsiteX19" fmla="*/ 2784143 w 7410734"/>
              <a:gd name="connsiteY19" fmla="*/ 136477 h 736979"/>
              <a:gd name="connsiteX20" fmla="*/ 2866029 w 7410734"/>
              <a:gd name="connsiteY20" fmla="*/ 122829 h 736979"/>
              <a:gd name="connsiteX21" fmla="*/ 3098041 w 7410734"/>
              <a:gd name="connsiteY21" fmla="*/ 163773 h 736979"/>
              <a:gd name="connsiteX22" fmla="*/ 3138985 w 7410734"/>
              <a:gd name="connsiteY22" fmla="*/ 177420 h 736979"/>
              <a:gd name="connsiteX23" fmla="*/ 3179928 w 7410734"/>
              <a:gd name="connsiteY23" fmla="*/ 191068 h 736979"/>
              <a:gd name="connsiteX24" fmla="*/ 3616656 w 7410734"/>
              <a:gd name="connsiteY24" fmla="*/ 177420 h 736979"/>
              <a:gd name="connsiteX25" fmla="*/ 3684895 w 7410734"/>
              <a:gd name="connsiteY25" fmla="*/ 163773 h 736979"/>
              <a:gd name="connsiteX26" fmla="*/ 3780429 w 7410734"/>
              <a:gd name="connsiteY26" fmla="*/ 122829 h 736979"/>
              <a:gd name="connsiteX27" fmla="*/ 3903259 w 7410734"/>
              <a:gd name="connsiteY27" fmla="*/ 54591 h 736979"/>
              <a:gd name="connsiteX28" fmla="*/ 3985146 w 7410734"/>
              <a:gd name="connsiteY28" fmla="*/ 40943 h 736979"/>
              <a:gd name="connsiteX29" fmla="*/ 4053385 w 7410734"/>
              <a:gd name="connsiteY29" fmla="*/ 27295 h 736979"/>
              <a:gd name="connsiteX30" fmla="*/ 4135271 w 7410734"/>
              <a:gd name="connsiteY30" fmla="*/ 0 h 736979"/>
              <a:gd name="connsiteX31" fmla="*/ 4626591 w 7410734"/>
              <a:gd name="connsiteY31" fmla="*/ 13647 h 736979"/>
              <a:gd name="connsiteX32" fmla="*/ 4722125 w 7410734"/>
              <a:gd name="connsiteY32" fmla="*/ 40943 h 736979"/>
              <a:gd name="connsiteX33" fmla="*/ 4817659 w 7410734"/>
              <a:gd name="connsiteY33" fmla="*/ 54591 h 736979"/>
              <a:gd name="connsiteX34" fmla="*/ 4954137 w 7410734"/>
              <a:gd name="connsiteY34" fmla="*/ 81886 h 736979"/>
              <a:gd name="connsiteX35" fmla="*/ 5090614 w 7410734"/>
              <a:gd name="connsiteY35" fmla="*/ 109182 h 736979"/>
              <a:gd name="connsiteX36" fmla="*/ 5145205 w 7410734"/>
              <a:gd name="connsiteY36" fmla="*/ 122829 h 736979"/>
              <a:gd name="connsiteX37" fmla="*/ 5227092 w 7410734"/>
              <a:gd name="connsiteY37" fmla="*/ 150125 h 736979"/>
              <a:gd name="connsiteX38" fmla="*/ 5486400 w 7410734"/>
              <a:gd name="connsiteY38" fmla="*/ 163773 h 736979"/>
              <a:gd name="connsiteX39" fmla="*/ 5677468 w 7410734"/>
              <a:gd name="connsiteY39" fmla="*/ 191068 h 736979"/>
              <a:gd name="connsiteX40" fmla="*/ 5759355 w 7410734"/>
              <a:gd name="connsiteY40" fmla="*/ 218364 h 736979"/>
              <a:gd name="connsiteX41" fmla="*/ 5800298 w 7410734"/>
              <a:gd name="connsiteY41" fmla="*/ 232011 h 736979"/>
              <a:gd name="connsiteX42" fmla="*/ 5882185 w 7410734"/>
              <a:gd name="connsiteY42" fmla="*/ 245659 h 736979"/>
              <a:gd name="connsiteX43" fmla="*/ 6018662 w 7410734"/>
              <a:gd name="connsiteY43" fmla="*/ 286603 h 736979"/>
              <a:gd name="connsiteX44" fmla="*/ 6059605 w 7410734"/>
              <a:gd name="connsiteY44" fmla="*/ 300250 h 736979"/>
              <a:gd name="connsiteX45" fmla="*/ 6209731 w 7410734"/>
              <a:gd name="connsiteY45" fmla="*/ 313898 h 736979"/>
              <a:gd name="connsiteX46" fmla="*/ 6455391 w 7410734"/>
              <a:gd name="connsiteY46" fmla="*/ 313898 h 736979"/>
              <a:gd name="connsiteX47" fmla="*/ 6578220 w 7410734"/>
              <a:gd name="connsiteY47" fmla="*/ 341194 h 736979"/>
              <a:gd name="connsiteX48" fmla="*/ 6728346 w 7410734"/>
              <a:gd name="connsiteY48" fmla="*/ 354841 h 736979"/>
              <a:gd name="connsiteX49" fmla="*/ 6864823 w 7410734"/>
              <a:gd name="connsiteY49" fmla="*/ 368489 h 736979"/>
              <a:gd name="connsiteX50" fmla="*/ 6960358 w 7410734"/>
              <a:gd name="connsiteY50" fmla="*/ 395785 h 736979"/>
              <a:gd name="connsiteX51" fmla="*/ 7042244 w 7410734"/>
              <a:gd name="connsiteY51" fmla="*/ 450376 h 736979"/>
              <a:gd name="connsiteX52" fmla="*/ 7206017 w 7410734"/>
              <a:gd name="connsiteY52" fmla="*/ 559558 h 736979"/>
              <a:gd name="connsiteX53" fmla="*/ 7328847 w 7410734"/>
              <a:gd name="connsiteY53" fmla="*/ 641444 h 736979"/>
              <a:gd name="connsiteX54" fmla="*/ 7369791 w 7410734"/>
              <a:gd name="connsiteY54" fmla="*/ 668740 h 736979"/>
              <a:gd name="connsiteX55" fmla="*/ 7410734 w 7410734"/>
              <a:gd name="connsiteY55" fmla="*/ 736979 h 736979"/>
              <a:gd name="connsiteX0" fmla="*/ 0 w 7410734"/>
              <a:gd name="connsiteY0" fmla="*/ 600501 h 736979"/>
              <a:gd name="connsiteX1" fmla="*/ 109182 w 7410734"/>
              <a:gd name="connsiteY1" fmla="*/ 518614 h 736979"/>
              <a:gd name="connsiteX2" fmla="*/ 150125 w 7410734"/>
              <a:gd name="connsiteY2" fmla="*/ 504967 h 736979"/>
              <a:gd name="connsiteX3" fmla="*/ 245659 w 7410734"/>
              <a:gd name="connsiteY3" fmla="*/ 464023 h 736979"/>
              <a:gd name="connsiteX4" fmla="*/ 218364 w 7410734"/>
              <a:gd name="connsiteY4" fmla="*/ 300250 h 736979"/>
              <a:gd name="connsiteX5" fmla="*/ 341193 w 7410734"/>
              <a:gd name="connsiteY5" fmla="*/ 327546 h 736979"/>
              <a:gd name="connsiteX6" fmla="*/ 668740 w 7410734"/>
              <a:gd name="connsiteY6" fmla="*/ 409432 h 736979"/>
              <a:gd name="connsiteX7" fmla="*/ 832513 w 7410734"/>
              <a:gd name="connsiteY7" fmla="*/ 395785 h 736979"/>
              <a:gd name="connsiteX8" fmla="*/ 914400 w 7410734"/>
              <a:gd name="connsiteY8" fmla="*/ 354841 h 736979"/>
              <a:gd name="connsiteX9" fmla="*/ 968991 w 7410734"/>
              <a:gd name="connsiteY9" fmla="*/ 341194 h 736979"/>
              <a:gd name="connsiteX10" fmla="*/ 1214650 w 7410734"/>
              <a:gd name="connsiteY10" fmla="*/ 300250 h 736979"/>
              <a:gd name="connsiteX11" fmla="*/ 1337480 w 7410734"/>
              <a:gd name="connsiteY11" fmla="*/ 259307 h 736979"/>
              <a:gd name="connsiteX12" fmla="*/ 1514901 w 7410734"/>
              <a:gd name="connsiteY12" fmla="*/ 218364 h 736979"/>
              <a:gd name="connsiteX13" fmla="*/ 1937982 w 7410734"/>
              <a:gd name="connsiteY13" fmla="*/ 204716 h 736979"/>
              <a:gd name="connsiteX14" fmla="*/ 2156346 w 7410734"/>
              <a:gd name="connsiteY14" fmla="*/ 232011 h 736979"/>
              <a:gd name="connsiteX15" fmla="*/ 2402005 w 7410734"/>
              <a:gd name="connsiteY15" fmla="*/ 204716 h 736979"/>
              <a:gd name="connsiteX16" fmla="*/ 2538483 w 7410734"/>
              <a:gd name="connsiteY16" fmla="*/ 191068 h 736979"/>
              <a:gd name="connsiteX17" fmla="*/ 2647665 w 7410734"/>
              <a:gd name="connsiteY17" fmla="*/ 177420 h 736979"/>
              <a:gd name="connsiteX18" fmla="*/ 2743200 w 7410734"/>
              <a:gd name="connsiteY18" fmla="*/ 150125 h 736979"/>
              <a:gd name="connsiteX19" fmla="*/ 2784143 w 7410734"/>
              <a:gd name="connsiteY19" fmla="*/ 136477 h 736979"/>
              <a:gd name="connsiteX20" fmla="*/ 2866029 w 7410734"/>
              <a:gd name="connsiteY20" fmla="*/ 122829 h 736979"/>
              <a:gd name="connsiteX21" fmla="*/ 3098041 w 7410734"/>
              <a:gd name="connsiteY21" fmla="*/ 163773 h 736979"/>
              <a:gd name="connsiteX22" fmla="*/ 3138985 w 7410734"/>
              <a:gd name="connsiteY22" fmla="*/ 177420 h 736979"/>
              <a:gd name="connsiteX23" fmla="*/ 3179928 w 7410734"/>
              <a:gd name="connsiteY23" fmla="*/ 191068 h 736979"/>
              <a:gd name="connsiteX24" fmla="*/ 3616656 w 7410734"/>
              <a:gd name="connsiteY24" fmla="*/ 177420 h 736979"/>
              <a:gd name="connsiteX25" fmla="*/ 3684895 w 7410734"/>
              <a:gd name="connsiteY25" fmla="*/ 163773 h 736979"/>
              <a:gd name="connsiteX26" fmla="*/ 3780429 w 7410734"/>
              <a:gd name="connsiteY26" fmla="*/ 122829 h 736979"/>
              <a:gd name="connsiteX27" fmla="*/ 3903259 w 7410734"/>
              <a:gd name="connsiteY27" fmla="*/ 54591 h 736979"/>
              <a:gd name="connsiteX28" fmla="*/ 3985146 w 7410734"/>
              <a:gd name="connsiteY28" fmla="*/ 40943 h 736979"/>
              <a:gd name="connsiteX29" fmla="*/ 4053385 w 7410734"/>
              <a:gd name="connsiteY29" fmla="*/ 27295 h 736979"/>
              <a:gd name="connsiteX30" fmla="*/ 4135271 w 7410734"/>
              <a:gd name="connsiteY30" fmla="*/ 0 h 736979"/>
              <a:gd name="connsiteX31" fmla="*/ 4626591 w 7410734"/>
              <a:gd name="connsiteY31" fmla="*/ 13647 h 736979"/>
              <a:gd name="connsiteX32" fmla="*/ 4722125 w 7410734"/>
              <a:gd name="connsiteY32" fmla="*/ 40943 h 736979"/>
              <a:gd name="connsiteX33" fmla="*/ 4817659 w 7410734"/>
              <a:gd name="connsiteY33" fmla="*/ 54591 h 736979"/>
              <a:gd name="connsiteX34" fmla="*/ 4954137 w 7410734"/>
              <a:gd name="connsiteY34" fmla="*/ 81886 h 736979"/>
              <a:gd name="connsiteX35" fmla="*/ 5090614 w 7410734"/>
              <a:gd name="connsiteY35" fmla="*/ 109182 h 736979"/>
              <a:gd name="connsiteX36" fmla="*/ 5145205 w 7410734"/>
              <a:gd name="connsiteY36" fmla="*/ 122829 h 736979"/>
              <a:gd name="connsiteX37" fmla="*/ 5227092 w 7410734"/>
              <a:gd name="connsiteY37" fmla="*/ 150125 h 736979"/>
              <a:gd name="connsiteX38" fmla="*/ 5486400 w 7410734"/>
              <a:gd name="connsiteY38" fmla="*/ 163773 h 736979"/>
              <a:gd name="connsiteX39" fmla="*/ 5677468 w 7410734"/>
              <a:gd name="connsiteY39" fmla="*/ 191068 h 736979"/>
              <a:gd name="connsiteX40" fmla="*/ 5759355 w 7410734"/>
              <a:gd name="connsiteY40" fmla="*/ 218364 h 736979"/>
              <a:gd name="connsiteX41" fmla="*/ 5800298 w 7410734"/>
              <a:gd name="connsiteY41" fmla="*/ 232011 h 736979"/>
              <a:gd name="connsiteX42" fmla="*/ 5882185 w 7410734"/>
              <a:gd name="connsiteY42" fmla="*/ 245659 h 736979"/>
              <a:gd name="connsiteX43" fmla="*/ 6018662 w 7410734"/>
              <a:gd name="connsiteY43" fmla="*/ 286603 h 736979"/>
              <a:gd name="connsiteX44" fmla="*/ 6059605 w 7410734"/>
              <a:gd name="connsiteY44" fmla="*/ 300250 h 736979"/>
              <a:gd name="connsiteX45" fmla="*/ 6209731 w 7410734"/>
              <a:gd name="connsiteY45" fmla="*/ 313898 h 736979"/>
              <a:gd name="connsiteX46" fmla="*/ 6455391 w 7410734"/>
              <a:gd name="connsiteY46" fmla="*/ 313898 h 736979"/>
              <a:gd name="connsiteX47" fmla="*/ 6578220 w 7410734"/>
              <a:gd name="connsiteY47" fmla="*/ 341194 h 736979"/>
              <a:gd name="connsiteX48" fmla="*/ 6728346 w 7410734"/>
              <a:gd name="connsiteY48" fmla="*/ 354841 h 736979"/>
              <a:gd name="connsiteX49" fmla="*/ 6864823 w 7410734"/>
              <a:gd name="connsiteY49" fmla="*/ 368489 h 736979"/>
              <a:gd name="connsiteX50" fmla="*/ 6960358 w 7410734"/>
              <a:gd name="connsiteY50" fmla="*/ 395785 h 736979"/>
              <a:gd name="connsiteX51" fmla="*/ 7042244 w 7410734"/>
              <a:gd name="connsiteY51" fmla="*/ 450376 h 736979"/>
              <a:gd name="connsiteX52" fmla="*/ 7206017 w 7410734"/>
              <a:gd name="connsiteY52" fmla="*/ 559558 h 736979"/>
              <a:gd name="connsiteX53" fmla="*/ 7328847 w 7410734"/>
              <a:gd name="connsiteY53" fmla="*/ 641444 h 736979"/>
              <a:gd name="connsiteX54" fmla="*/ 7369791 w 7410734"/>
              <a:gd name="connsiteY54" fmla="*/ 668740 h 736979"/>
              <a:gd name="connsiteX55" fmla="*/ 7410734 w 7410734"/>
              <a:gd name="connsiteY55" fmla="*/ 736979 h 736979"/>
              <a:gd name="connsiteX0" fmla="*/ 0 w 7410734"/>
              <a:gd name="connsiteY0" fmla="*/ 600501 h 736979"/>
              <a:gd name="connsiteX1" fmla="*/ 109182 w 7410734"/>
              <a:gd name="connsiteY1" fmla="*/ 518614 h 736979"/>
              <a:gd name="connsiteX2" fmla="*/ 150125 w 7410734"/>
              <a:gd name="connsiteY2" fmla="*/ 504967 h 736979"/>
              <a:gd name="connsiteX3" fmla="*/ 218364 w 7410734"/>
              <a:gd name="connsiteY3" fmla="*/ 300250 h 736979"/>
              <a:gd name="connsiteX4" fmla="*/ 341193 w 7410734"/>
              <a:gd name="connsiteY4" fmla="*/ 327546 h 736979"/>
              <a:gd name="connsiteX5" fmla="*/ 668740 w 7410734"/>
              <a:gd name="connsiteY5" fmla="*/ 409432 h 736979"/>
              <a:gd name="connsiteX6" fmla="*/ 832513 w 7410734"/>
              <a:gd name="connsiteY6" fmla="*/ 395785 h 736979"/>
              <a:gd name="connsiteX7" fmla="*/ 914400 w 7410734"/>
              <a:gd name="connsiteY7" fmla="*/ 354841 h 736979"/>
              <a:gd name="connsiteX8" fmla="*/ 968991 w 7410734"/>
              <a:gd name="connsiteY8" fmla="*/ 341194 h 736979"/>
              <a:gd name="connsiteX9" fmla="*/ 1214650 w 7410734"/>
              <a:gd name="connsiteY9" fmla="*/ 300250 h 736979"/>
              <a:gd name="connsiteX10" fmla="*/ 1337480 w 7410734"/>
              <a:gd name="connsiteY10" fmla="*/ 259307 h 736979"/>
              <a:gd name="connsiteX11" fmla="*/ 1514901 w 7410734"/>
              <a:gd name="connsiteY11" fmla="*/ 218364 h 736979"/>
              <a:gd name="connsiteX12" fmla="*/ 1937982 w 7410734"/>
              <a:gd name="connsiteY12" fmla="*/ 204716 h 736979"/>
              <a:gd name="connsiteX13" fmla="*/ 2156346 w 7410734"/>
              <a:gd name="connsiteY13" fmla="*/ 232011 h 736979"/>
              <a:gd name="connsiteX14" fmla="*/ 2402005 w 7410734"/>
              <a:gd name="connsiteY14" fmla="*/ 204716 h 736979"/>
              <a:gd name="connsiteX15" fmla="*/ 2538483 w 7410734"/>
              <a:gd name="connsiteY15" fmla="*/ 191068 h 736979"/>
              <a:gd name="connsiteX16" fmla="*/ 2647665 w 7410734"/>
              <a:gd name="connsiteY16" fmla="*/ 177420 h 736979"/>
              <a:gd name="connsiteX17" fmla="*/ 2743200 w 7410734"/>
              <a:gd name="connsiteY17" fmla="*/ 150125 h 736979"/>
              <a:gd name="connsiteX18" fmla="*/ 2784143 w 7410734"/>
              <a:gd name="connsiteY18" fmla="*/ 136477 h 736979"/>
              <a:gd name="connsiteX19" fmla="*/ 2866029 w 7410734"/>
              <a:gd name="connsiteY19" fmla="*/ 122829 h 736979"/>
              <a:gd name="connsiteX20" fmla="*/ 3098041 w 7410734"/>
              <a:gd name="connsiteY20" fmla="*/ 163773 h 736979"/>
              <a:gd name="connsiteX21" fmla="*/ 3138985 w 7410734"/>
              <a:gd name="connsiteY21" fmla="*/ 177420 h 736979"/>
              <a:gd name="connsiteX22" fmla="*/ 3179928 w 7410734"/>
              <a:gd name="connsiteY22" fmla="*/ 191068 h 736979"/>
              <a:gd name="connsiteX23" fmla="*/ 3616656 w 7410734"/>
              <a:gd name="connsiteY23" fmla="*/ 177420 h 736979"/>
              <a:gd name="connsiteX24" fmla="*/ 3684895 w 7410734"/>
              <a:gd name="connsiteY24" fmla="*/ 163773 h 736979"/>
              <a:gd name="connsiteX25" fmla="*/ 3780429 w 7410734"/>
              <a:gd name="connsiteY25" fmla="*/ 122829 h 736979"/>
              <a:gd name="connsiteX26" fmla="*/ 3903259 w 7410734"/>
              <a:gd name="connsiteY26" fmla="*/ 54591 h 736979"/>
              <a:gd name="connsiteX27" fmla="*/ 3985146 w 7410734"/>
              <a:gd name="connsiteY27" fmla="*/ 40943 h 736979"/>
              <a:gd name="connsiteX28" fmla="*/ 4053385 w 7410734"/>
              <a:gd name="connsiteY28" fmla="*/ 27295 h 736979"/>
              <a:gd name="connsiteX29" fmla="*/ 4135271 w 7410734"/>
              <a:gd name="connsiteY29" fmla="*/ 0 h 736979"/>
              <a:gd name="connsiteX30" fmla="*/ 4626591 w 7410734"/>
              <a:gd name="connsiteY30" fmla="*/ 13647 h 736979"/>
              <a:gd name="connsiteX31" fmla="*/ 4722125 w 7410734"/>
              <a:gd name="connsiteY31" fmla="*/ 40943 h 736979"/>
              <a:gd name="connsiteX32" fmla="*/ 4817659 w 7410734"/>
              <a:gd name="connsiteY32" fmla="*/ 54591 h 736979"/>
              <a:gd name="connsiteX33" fmla="*/ 4954137 w 7410734"/>
              <a:gd name="connsiteY33" fmla="*/ 81886 h 736979"/>
              <a:gd name="connsiteX34" fmla="*/ 5090614 w 7410734"/>
              <a:gd name="connsiteY34" fmla="*/ 109182 h 736979"/>
              <a:gd name="connsiteX35" fmla="*/ 5145205 w 7410734"/>
              <a:gd name="connsiteY35" fmla="*/ 122829 h 736979"/>
              <a:gd name="connsiteX36" fmla="*/ 5227092 w 7410734"/>
              <a:gd name="connsiteY36" fmla="*/ 150125 h 736979"/>
              <a:gd name="connsiteX37" fmla="*/ 5486400 w 7410734"/>
              <a:gd name="connsiteY37" fmla="*/ 163773 h 736979"/>
              <a:gd name="connsiteX38" fmla="*/ 5677468 w 7410734"/>
              <a:gd name="connsiteY38" fmla="*/ 191068 h 736979"/>
              <a:gd name="connsiteX39" fmla="*/ 5759355 w 7410734"/>
              <a:gd name="connsiteY39" fmla="*/ 218364 h 736979"/>
              <a:gd name="connsiteX40" fmla="*/ 5800298 w 7410734"/>
              <a:gd name="connsiteY40" fmla="*/ 232011 h 736979"/>
              <a:gd name="connsiteX41" fmla="*/ 5882185 w 7410734"/>
              <a:gd name="connsiteY41" fmla="*/ 245659 h 736979"/>
              <a:gd name="connsiteX42" fmla="*/ 6018662 w 7410734"/>
              <a:gd name="connsiteY42" fmla="*/ 286603 h 736979"/>
              <a:gd name="connsiteX43" fmla="*/ 6059605 w 7410734"/>
              <a:gd name="connsiteY43" fmla="*/ 300250 h 736979"/>
              <a:gd name="connsiteX44" fmla="*/ 6209731 w 7410734"/>
              <a:gd name="connsiteY44" fmla="*/ 313898 h 736979"/>
              <a:gd name="connsiteX45" fmla="*/ 6455391 w 7410734"/>
              <a:gd name="connsiteY45" fmla="*/ 313898 h 736979"/>
              <a:gd name="connsiteX46" fmla="*/ 6578220 w 7410734"/>
              <a:gd name="connsiteY46" fmla="*/ 341194 h 736979"/>
              <a:gd name="connsiteX47" fmla="*/ 6728346 w 7410734"/>
              <a:gd name="connsiteY47" fmla="*/ 354841 h 736979"/>
              <a:gd name="connsiteX48" fmla="*/ 6864823 w 7410734"/>
              <a:gd name="connsiteY48" fmla="*/ 368489 h 736979"/>
              <a:gd name="connsiteX49" fmla="*/ 6960358 w 7410734"/>
              <a:gd name="connsiteY49" fmla="*/ 395785 h 736979"/>
              <a:gd name="connsiteX50" fmla="*/ 7042244 w 7410734"/>
              <a:gd name="connsiteY50" fmla="*/ 450376 h 736979"/>
              <a:gd name="connsiteX51" fmla="*/ 7206017 w 7410734"/>
              <a:gd name="connsiteY51" fmla="*/ 559558 h 736979"/>
              <a:gd name="connsiteX52" fmla="*/ 7328847 w 7410734"/>
              <a:gd name="connsiteY52" fmla="*/ 641444 h 736979"/>
              <a:gd name="connsiteX53" fmla="*/ 7369791 w 7410734"/>
              <a:gd name="connsiteY53" fmla="*/ 668740 h 736979"/>
              <a:gd name="connsiteX54" fmla="*/ 7410734 w 7410734"/>
              <a:gd name="connsiteY54" fmla="*/ 736979 h 736979"/>
              <a:gd name="connsiteX0" fmla="*/ 0 w 7410734"/>
              <a:gd name="connsiteY0" fmla="*/ 600501 h 736979"/>
              <a:gd name="connsiteX1" fmla="*/ 109182 w 7410734"/>
              <a:gd name="connsiteY1" fmla="*/ 518614 h 736979"/>
              <a:gd name="connsiteX2" fmla="*/ 218364 w 7410734"/>
              <a:gd name="connsiteY2" fmla="*/ 300250 h 736979"/>
              <a:gd name="connsiteX3" fmla="*/ 341193 w 7410734"/>
              <a:gd name="connsiteY3" fmla="*/ 327546 h 736979"/>
              <a:gd name="connsiteX4" fmla="*/ 668740 w 7410734"/>
              <a:gd name="connsiteY4" fmla="*/ 409432 h 736979"/>
              <a:gd name="connsiteX5" fmla="*/ 832513 w 7410734"/>
              <a:gd name="connsiteY5" fmla="*/ 395785 h 736979"/>
              <a:gd name="connsiteX6" fmla="*/ 914400 w 7410734"/>
              <a:gd name="connsiteY6" fmla="*/ 354841 h 736979"/>
              <a:gd name="connsiteX7" fmla="*/ 968991 w 7410734"/>
              <a:gd name="connsiteY7" fmla="*/ 341194 h 736979"/>
              <a:gd name="connsiteX8" fmla="*/ 1214650 w 7410734"/>
              <a:gd name="connsiteY8" fmla="*/ 300250 h 736979"/>
              <a:gd name="connsiteX9" fmla="*/ 1337480 w 7410734"/>
              <a:gd name="connsiteY9" fmla="*/ 259307 h 736979"/>
              <a:gd name="connsiteX10" fmla="*/ 1514901 w 7410734"/>
              <a:gd name="connsiteY10" fmla="*/ 218364 h 736979"/>
              <a:gd name="connsiteX11" fmla="*/ 1937982 w 7410734"/>
              <a:gd name="connsiteY11" fmla="*/ 204716 h 736979"/>
              <a:gd name="connsiteX12" fmla="*/ 2156346 w 7410734"/>
              <a:gd name="connsiteY12" fmla="*/ 232011 h 736979"/>
              <a:gd name="connsiteX13" fmla="*/ 2402005 w 7410734"/>
              <a:gd name="connsiteY13" fmla="*/ 204716 h 736979"/>
              <a:gd name="connsiteX14" fmla="*/ 2538483 w 7410734"/>
              <a:gd name="connsiteY14" fmla="*/ 191068 h 736979"/>
              <a:gd name="connsiteX15" fmla="*/ 2647665 w 7410734"/>
              <a:gd name="connsiteY15" fmla="*/ 177420 h 736979"/>
              <a:gd name="connsiteX16" fmla="*/ 2743200 w 7410734"/>
              <a:gd name="connsiteY16" fmla="*/ 150125 h 736979"/>
              <a:gd name="connsiteX17" fmla="*/ 2784143 w 7410734"/>
              <a:gd name="connsiteY17" fmla="*/ 136477 h 736979"/>
              <a:gd name="connsiteX18" fmla="*/ 2866029 w 7410734"/>
              <a:gd name="connsiteY18" fmla="*/ 122829 h 736979"/>
              <a:gd name="connsiteX19" fmla="*/ 3098041 w 7410734"/>
              <a:gd name="connsiteY19" fmla="*/ 163773 h 736979"/>
              <a:gd name="connsiteX20" fmla="*/ 3138985 w 7410734"/>
              <a:gd name="connsiteY20" fmla="*/ 177420 h 736979"/>
              <a:gd name="connsiteX21" fmla="*/ 3179928 w 7410734"/>
              <a:gd name="connsiteY21" fmla="*/ 191068 h 736979"/>
              <a:gd name="connsiteX22" fmla="*/ 3616656 w 7410734"/>
              <a:gd name="connsiteY22" fmla="*/ 177420 h 736979"/>
              <a:gd name="connsiteX23" fmla="*/ 3684895 w 7410734"/>
              <a:gd name="connsiteY23" fmla="*/ 163773 h 736979"/>
              <a:gd name="connsiteX24" fmla="*/ 3780429 w 7410734"/>
              <a:gd name="connsiteY24" fmla="*/ 122829 h 736979"/>
              <a:gd name="connsiteX25" fmla="*/ 3903259 w 7410734"/>
              <a:gd name="connsiteY25" fmla="*/ 54591 h 736979"/>
              <a:gd name="connsiteX26" fmla="*/ 3985146 w 7410734"/>
              <a:gd name="connsiteY26" fmla="*/ 40943 h 736979"/>
              <a:gd name="connsiteX27" fmla="*/ 4053385 w 7410734"/>
              <a:gd name="connsiteY27" fmla="*/ 27295 h 736979"/>
              <a:gd name="connsiteX28" fmla="*/ 4135271 w 7410734"/>
              <a:gd name="connsiteY28" fmla="*/ 0 h 736979"/>
              <a:gd name="connsiteX29" fmla="*/ 4626591 w 7410734"/>
              <a:gd name="connsiteY29" fmla="*/ 13647 h 736979"/>
              <a:gd name="connsiteX30" fmla="*/ 4722125 w 7410734"/>
              <a:gd name="connsiteY30" fmla="*/ 40943 h 736979"/>
              <a:gd name="connsiteX31" fmla="*/ 4817659 w 7410734"/>
              <a:gd name="connsiteY31" fmla="*/ 54591 h 736979"/>
              <a:gd name="connsiteX32" fmla="*/ 4954137 w 7410734"/>
              <a:gd name="connsiteY32" fmla="*/ 81886 h 736979"/>
              <a:gd name="connsiteX33" fmla="*/ 5090614 w 7410734"/>
              <a:gd name="connsiteY33" fmla="*/ 109182 h 736979"/>
              <a:gd name="connsiteX34" fmla="*/ 5145205 w 7410734"/>
              <a:gd name="connsiteY34" fmla="*/ 122829 h 736979"/>
              <a:gd name="connsiteX35" fmla="*/ 5227092 w 7410734"/>
              <a:gd name="connsiteY35" fmla="*/ 150125 h 736979"/>
              <a:gd name="connsiteX36" fmla="*/ 5486400 w 7410734"/>
              <a:gd name="connsiteY36" fmla="*/ 163773 h 736979"/>
              <a:gd name="connsiteX37" fmla="*/ 5677468 w 7410734"/>
              <a:gd name="connsiteY37" fmla="*/ 191068 h 736979"/>
              <a:gd name="connsiteX38" fmla="*/ 5759355 w 7410734"/>
              <a:gd name="connsiteY38" fmla="*/ 218364 h 736979"/>
              <a:gd name="connsiteX39" fmla="*/ 5800298 w 7410734"/>
              <a:gd name="connsiteY39" fmla="*/ 232011 h 736979"/>
              <a:gd name="connsiteX40" fmla="*/ 5882185 w 7410734"/>
              <a:gd name="connsiteY40" fmla="*/ 245659 h 736979"/>
              <a:gd name="connsiteX41" fmla="*/ 6018662 w 7410734"/>
              <a:gd name="connsiteY41" fmla="*/ 286603 h 736979"/>
              <a:gd name="connsiteX42" fmla="*/ 6059605 w 7410734"/>
              <a:gd name="connsiteY42" fmla="*/ 300250 h 736979"/>
              <a:gd name="connsiteX43" fmla="*/ 6209731 w 7410734"/>
              <a:gd name="connsiteY43" fmla="*/ 313898 h 736979"/>
              <a:gd name="connsiteX44" fmla="*/ 6455391 w 7410734"/>
              <a:gd name="connsiteY44" fmla="*/ 313898 h 736979"/>
              <a:gd name="connsiteX45" fmla="*/ 6578220 w 7410734"/>
              <a:gd name="connsiteY45" fmla="*/ 341194 h 736979"/>
              <a:gd name="connsiteX46" fmla="*/ 6728346 w 7410734"/>
              <a:gd name="connsiteY46" fmla="*/ 354841 h 736979"/>
              <a:gd name="connsiteX47" fmla="*/ 6864823 w 7410734"/>
              <a:gd name="connsiteY47" fmla="*/ 368489 h 736979"/>
              <a:gd name="connsiteX48" fmla="*/ 6960358 w 7410734"/>
              <a:gd name="connsiteY48" fmla="*/ 395785 h 736979"/>
              <a:gd name="connsiteX49" fmla="*/ 7042244 w 7410734"/>
              <a:gd name="connsiteY49" fmla="*/ 450376 h 736979"/>
              <a:gd name="connsiteX50" fmla="*/ 7206017 w 7410734"/>
              <a:gd name="connsiteY50" fmla="*/ 559558 h 736979"/>
              <a:gd name="connsiteX51" fmla="*/ 7328847 w 7410734"/>
              <a:gd name="connsiteY51" fmla="*/ 641444 h 736979"/>
              <a:gd name="connsiteX52" fmla="*/ 7369791 w 7410734"/>
              <a:gd name="connsiteY52" fmla="*/ 668740 h 736979"/>
              <a:gd name="connsiteX53" fmla="*/ 7410734 w 7410734"/>
              <a:gd name="connsiteY53" fmla="*/ 736979 h 736979"/>
              <a:gd name="connsiteX0" fmla="*/ 0 w 7410734"/>
              <a:gd name="connsiteY0" fmla="*/ 600501 h 736979"/>
              <a:gd name="connsiteX1" fmla="*/ 61474 w 7410734"/>
              <a:gd name="connsiteY1" fmla="*/ 415248 h 736979"/>
              <a:gd name="connsiteX2" fmla="*/ 218364 w 7410734"/>
              <a:gd name="connsiteY2" fmla="*/ 300250 h 736979"/>
              <a:gd name="connsiteX3" fmla="*/ 341193 w 7410734"/>
              <a:gd name="connsiteY3" fmla="*/ 327546 h 736979"/>
              <a:gd name="connsiteX4" fmla="*/ 668740 w 7410734"/>
              <a:gd name="connsiteY4" fmla="*/ 409432 h 736979"/>
              <a:gd name="connsiteX5" fmla="*/ 832513 w 7410734"/>
              <a:gd name="connsiteY5" fmla="*/ 395785 h 736979"/>
              <a:gd name="connsiteX6" fmla="*/ 914400 w 7410734"/>
              <a:gd name="connsiteY6" fmla="*/ 354841 h 736979"/>
              <a:gd name="connsiteX7" fmla="*/ 968991 w 7410734"/>
              <a:gd name="connsiteY7" fmla="*/ 341194 h 736979"/>
              <a:gd name="connsiteX8" fmla="*/ 1214650 w 7410734"/>
              <a:gd name="connsiteY8" fmla="*/ 300250 h 736979"/>
              <a:gd name="connsiteX9" fmla="*/ 1337480 w 7410734"/>
              <a:gd name="connsiteY9" fmla="*/ 259307 h 736979"/>
              <a:gd name="connsiteX10" fmla="*/ 1514901 w 7410734"/>
              <a:gd name="connsiteY10" fmla="*/ 218364 h 736979"/>
              <a:gd name="connsiteX11" fmla="*/ 1937982 w 7410734"/>
              <a:gd name="connsiteY11" fmla="*/ 204716 h 736979"/>
              <a:gd name="connsiteX12" fmla="*/ 2156346 w 7410734"/>
              <a:gd name="connsiteY12" fmla="*/ 232011 h 736979"/>
              <a:gd name="connsiteX13" fmla="*/ 2402005 w 7410734"/>
              <a:gd name="connsiteY13" fmla="*/ 204716 h 736979"/>
              <a:gd name="connsiteX14" fmla="*/ 2538483 w 7410734"/>
              <a:gd name="connsiteY14" fmla="*/ 191068 h 736979"/>
              <a:gd name="connsiteX15" fmla="*/ 2647665 w 7410734"/>
              <a:gd name="connsiteY15" fmla="*/ 177420 h 736979"/>
              <a:gd name="connsiteX16" fmla="*/ 2743200 w 7410734"/>
              <a:gd name="connsiteY16" fmla="*/ 150125 h 736979"/>
              <a:gd name="connsiteX17" fmla="*/ 2784143 w 7410734"/>
              <a:gd name="connsiteY17" fmla="*/ 136477 h 736979"/>
              <a:gd name="connsiteX18" fmla="*/ 2866029 w 7410734"/>
              <a:gd name="connsiteY18" fmla="*/ 122829 h 736979"/>
              <a:gd name="connsiteX19" fmla="*/ 3098041 w 7410734"/>
              <a:gd name="connsiteY19" fmla="*/ 163773 h 736979"/>
              <a:gd name="connsiteX20" fmla="*/ 3138985 w 7410734"/>
              <a:gd name="connsiteY20" fmla="*/ 177420 h 736979"/>
              <a:gd name="connsiteX21" fmla="*/ 3179928 w 7410734"/>
              <a:gd name="connsiteY21" fmla="*/ 191068 h 736979"/>
              <a:gd name="connsiteX22" fmla="*/ 3616656 w 7410734"/>
              <a:gd name="connsiteY22" fmla="*/ 177420 h 736979"/>
              <a:gd name="connsiteX23" fmla="*/ 3684895 w 7410734"/>
              <a:gd name="connsiteY23" fmla="*/ 163773 h 736979"/>
              <a:gd name="connsiteX24" fmla="*/ 3780429 w 7410734"/>
              <a:gd name="connsiteY24" fmla="*/ 122829 h 736979"/>
              <a:gd name="connsiteX25" fmla="*/ 3903259 w 7410734"/>
              <a:gd name="connsiteY25" fmla="*/ 54591 h 736979"/>
              <a:gd name="connsiteX26" fmla="*/ 3985146 w 7410734"/>
              <a:gd name="connsiteY26" fmla="*/ 40943 h 736979"/>
              <a:gd name="connsiteX27" fmla="*/ 4053385 w 7410734"/>
              <a:gd name="connsiteY27" fmla="*/ 27295 h 736979"/>
              <a:gd name="connsiteX28" fmla="*/ 4135271 w 7410734"/>
              <a:gd name="connsiteY28" fmla="*/ 0 h 736979"/>
              <a:gd name="connsiteX29" fmla="*/ 4626591 w 7410734"/>
              <a:gd name="connsiteY29" fmla="*/ 13647 h 736979"/>
              <a:gd name="connsiteX30" fmla="*/ 4722125 w 7410734"/>
              <a:gd name="connsiteY30" fmla="*/ 40943 h 736979"/>
              <a:gd name="connsiteX31" fmla="*/ 4817659 w 7410734"/>
              <a:gd name="connsiteY31" fmla="*/ 54591 h 736979"/>
              <a:gd name="connsiteX32" fmla="*/ 4954137 w 7410734"/>
              <a:gd name="connsiteY32" fmla="*/ 81886 h 736979"/>
              <a:gd name="connsiteX33" fmla="*/ 5090614 w 7410734"/>
              <a:gd name="connsiteY33" fmla="*/ 109182 h 736979"/>
              <a:gd name="connsiteX34" fmla="*/ 5145205 w 7410734"/>
              <a:gd name="connsiteY34" fmla="*/ 122829 h 736979"/>
              <a:gd name="connsiteX35" fmla="*/ 5227092 w 7410734"/>
              <a:gd name="connsiteY35" fmla="*/ 150125 h 736979"/>
              <a:gd name="connsiteX36" fmla="*/ 5486400 w 7410734"/>
              <a:gd name="connsiteY36" fmla="*/ 163773 h 736979"/>
              <a:gd name="connsiteX37" fmla="*/ 5677468 w 7410734"/>
              <a:gd name="connsiteY37" fmla="*/ 191068 h 736979"/>
              <a:gd name="connsiteX38" fmla="*/ 5759355 w 7410734"/>
              <a:gd name="connsiteY38" fmla="*/ 218364 h 736979"/>
              <a:gd name="connsiteX39" fmla="*/ 5800298 w 7410734"/>
              <a:gd name="connsiteY39" fmla="*/ 232011 h 736979"/>
              <a:gd name="connsiteX40" fmla="*/ 5882185 w 7410734"/>
              <a:gd name="connsiteY40" fmla="*/ 245659 h 736979"/>
              <a:gd name="connsiteX41" fmla="*/ 6018662 w 7410734"/>
              <a:gd name="connsiteY41" fmla="*/ 286603 h 736979"/>
              <a:gd name="connsiteX42" fmla="*/ 6059605 w 7410734"/>
              <a:gd name="connsiteY42" fmla="*/ 300250 h 736979"/>
              <a:gd name="connsiteX43" fmla="*/ 6209731 w 7410734"/>
              <a:gd name="connsiteY43" fmla="*/ 313898 h 736979"/>
              <a:gd name="connsiteX44" fmla="*/ 6455391 w 7410734"/>
              <a:gd name="connsiteY44" fmla="*/ 313898 h 736979"/>
              <a:gd name="connsiteX45" fmla="*/ 6578220 w 7410734"/>
              <a:gd name="connsiteY45" fmla="*/ 341194 h 736979"/>
              <a:gd name="connsiteX46" fmla="*/ 6728346 w 7410734"/>
              <a:gd name="connsiteY46" fmla="*/ 354841 h 736979"/>
              <a:gd name="connsiteX47" fmla="*/ 6864823 w 7410734"/>
              <a:gd name="connsiteY47" fmla="*/ 368489 h 736979"/>
              <a:gd name="connsiteX48" fmla="*/ 6960358 w 7410734"/>
              <a:gd name="connsiteY48" fmla="*/ 395785 h 736979"/>
              <a:gd name="connsiteX49" fmla="*/ 7042244 w 7410734"/>
              <a:gd name="connsiteY49" fmla="*/ 450376 h 736979"/>
              <a:gd name="connsiteX50" fmla="*/ 7206017 w 7410734"/>
              <a:gd name="connsiteY50" fmla="*/ 559558 h 736979"/>
              <a:gd name="connsiteX51" fmla="*/ 7328847 w 7410734"/>
              <a:gd name="connsiteY51" fmla="*/ 641444 h 736979"/>
              <a:gd name="connsiteX52" fmla="*/ 7369791 w 7410734"/>
              <a:gd name="connsiteY52" fmla="*/ 668740 h 736979"/>
              <a:gd name="connsiteX53" fmla="*/ 7410734 w 7410734"/>
              <a:gd name="connsiteY53" fmla="*/ 736979 h 736979"/>
              <a:gd name="connsiteX0" fmla="*/ 0 w 7349260"/>
              <a:gd name="connsiteY0" fmla="*/ 415248 h 736979"/>
              <a:gd name="connsiteX1" fmla="*/ 156890 w 7349260"/>
              <a:gd name="connsiteY1" fmla="*/ 300250 h 736979"/>
              <a:gd name="connsiteX2" fmla="*/ 279719 w 7349260"/>
              <a:gd name="connsiteY2" fmla="*/ 327546 h 736979"/>
              <a:gd name="connsiteX3" fmla="*/ 607266 w 7349260"/>
              <a:gd name="connsiteY3" fmla="*/ 409432 h 736979"/>
              <a:gd name="connsiteX4" fmla="*/ 771039 w 7349260"/>
              <a:gd name="connsiteY4" fmla="*/ 395785 h 736979"/>
              <a:gd name="connsiteX5" fmla="*/ 852926 w 7349260"/>
              <a:gd name="connsiteY5" fmla="*/ 354841 h 736979"/>
              <a:gd name="connsiteX6" fmla="*/ 907517 w 7349260"/>
              <a:gd name="connsiteY6" fmla="*/ 341194 h 736979"/>
              <a:gd name="connsiteX7" fmla="*/ 1153176 w 7349260"/>
              <a:gd name="connsiteY7" fmla="*/ 300250 h 736979"/>
              <a:gd name="connsiteX8" fmla="*/ 1276006 w 7349260"/>
              <a:gd name="connsiteY8" fmla="*/ 259307 h 736979"/>
              <a:gd name="connsiteX9" fmla="*/ 1453427 w 7349260"/>
              <a:gd name="connsiteY9" fmla="*/ 218364 h 736979"/>
              <a:gd name="connsiteX10" fmla="*/ 1876508 w 7349260"/>
              <a:gd name="connsiteY10" fmla="*/ 204716 h 736979"/>
              <a:gd name="connsiteX11" fmla="*/ 2094872 w 7349260"/>
              <a:gd name="connsiteY11" fmla="*/ 232011 h 736979"/>
              <a:gd name="connsiteX12" fmla="*/ 2340531 w 7349260"/>
              <a:gd name="connsiteY12" fmla="*/ 204716 h 736979"/>
              <a:gd name="connsiteX13" fmla="*/ 2477009 w 7349260"/>
              <a:gd name="connsiteY13" fmla="*/ 191068 h 736979"/>
              <a:gd name="connsiteX14" fmla="*/ 2586191 w 7349260"/>
              <a:gd name="connsiteY14" fmla="*/ 177420 h 736979"/>
              <a:gd name="connsiteX15" fmla="*/ 2681726 w 7349260"/>
              <a:gd name="connsiteY15" fmla="*/ 150125 h 736979"/>
              <a:gd name="connsiteX16" fmla="*/ 2722669 w 7349260"/>
              <a:gd name="connsiteY16" fmla="*/ 136477 h 736979"/>
              <a:gd name="connsiteX17" fmla="*/ 2804555 w 7349260"/>
              <a:gd name="connsiteY17" fmla="*/ 122829 h 736979"/>
              <a:gd name="connsiteX18" fmla="*/ 3036567 w 7349260"/>
              <a:gd name="connsiteY18" fmla="*/ 163773 h 736979"/>
              <a:gd name="connsiteX19" fmla="*/ 3077511 w 7349260"/>
              <a:gd name="connsiteY19" fmla="*/ 177420 h 736979"/>
              <a:gd name="connsiteX20" fmla="*/ 3118454 w 7349260"/>
              <a:gd name="connsiteY20" fmla="*/ 191068 h 736979"/>
              <a:gd name="connsiteX21" fmla="*/ 3555182 w 7349260"/>
              <a:gd name="connsiteY21" fmla="*/ 177420 h 736979"/>
              <a:gd name="connsiteX22" fmla="*/ 3623421 w 7349260"/>
              <a:gd name="connsiteY22" fmla="*/ 163773 h 736979"/>
              <a:gd name="connsiteX23" fmla="*/ 3718955 w 7349260"/>
              <a:gd name="connsiteY23" fmla="*/ 122829 h 736979"/>
              <a:gd name="connsiteX24" fmla="*/ 3841785 w 7349260"/>
              <a:gd name="connsiteY24" fmla="*/ 54591 h 736979"/>
              <a:gd name="connsiteX25" fmla="*/ 3923672 w 7349260"/>
              <a:gd name="connsiteY25" fmla="*/ 40943 h 736979"/>
              <a:gd name="connsiteX26" fmla="*/ 3991911 w 7349260"/>
              <a:gd name="connsiteY26" fmla="*/ 27295 h 736979"/>
              <a:gd name="connsiteX27" fmla="*/ 4073797 w 7349260"/>
              <a:gd name="connsiteY27" fmla="*/ 0 h 736979"/>
              <a:gd name="connsiteX28" fmla="*/ 4565117 w 7349260"/>
              <a:gd name="connsiteY28" fmla="*/ 13647 h 736979"/>
              <a:gd name="connsiteX29" fmla="*/ 4660651 w 7349260"/>
              <a:gd name="connsiteY29" fmla="*/ 40943 h 736979"/>
              <a:gd name="connsiteX30" fmla="*/ 4756185 w 7349260"/>
              <a:gd name="connsiteY30" fmla="*/ 54591 h 736979"/>
              <a:gd name="connsiteX31" fmla="*/ 4892663 w 7349260"/>
              <a:gd name="connsiteY31" fmla="*/ 81886 h 736979"/>
              <a:gd name="connsiteX32" fmla="*/ 5029140 w 7349260"/>
              <a:gd name="connsiteY32" fmla="*/ 109182 h 736979"/>
              <a:gd name="connsiteX33" fmla="*/ 5083731 w 7349260"/>
              <a:gd name="connsiteY33" fmla="*/ 122829 h 736979"/>
              <a:gd name="connsiteX34" fmla="*/ 5165618 w 7349260"/>
              <a:gd name="connsiteY34" fmla="*/ 150125 h 736979"/>
              <a:gd name="connsiteX35" fmla="*/ 5424926 w 7349260"/>
              <a:gd name="connsiteY35" fmla="*/ 163773 h 736979"/>
              <a:gd name="connsiteX36" fmla="*/ 5615994 w 7349260"/>
              <a:gd name="connsiteY36" fmla="*/ 191068 h 736979"/>
              <a:gd name="connsiteX37" fmla="*/ 5697881 w 7349260"/>
              <a:gd name="connsiteY37" fmla="*/ 218364 h 736979"/>
              <a:gd name="connsiteX38" fmla="*/ 5738824 w 7349260"/>
              <a:gd name="connsiteY38" fmla="*/ 232011 h 736979"/>
              <a:gd name="connsiteX39" fmla="*/ 5820711 w 7349260"/>
              <a:gd name="connsiteY39" fmla="*/ 245659 h 736979"/>
              <a:gd name="connsiteX40" fmla="*/ 5957188 w 7349260"/>
              <a:gd name="connsiteY40" fmla="*/ 286603 h 736979"/>
              <a:gd name="connsiteX41" fmla="*/ 5998131 w 7349260"/>
              <a:gd name="connsiteY41" fmla="*/ 300250 h 736979"/>
              <a:gd name="connsiteX42" fmla="*/ 6148257 w 7349260"/>
              <a:gd name="connsiteY42" fmla="*/ 313898 h 736979"/>
              <a:gd name="connsiteX43" fmla="*/ 6393917 w 7349260"/>
              <a:gd name="connsiteY43" fmla="*/ 313898 h 736979"/>
              <a:gd name="connsiteX44" fmla="*/ 6516746 w 7349260"/>
              <a:gd name="connsiteY44" fmla="*/ 341194 h 736979"/>
              <a:gd name="connsiteX45" fmla="*/ 6666872 w 7349260"/>
              <a:gd name="connsiteY45" fmla="*/ 354841 h 736979"/>
              <a:gd name="connsiteX46" fmla="*/ 6803349 w 7349260"/>
              <a:gd name="connsiteY46" fmla="*/ 368489 h 736979"/>
              <a:gd name="connsiteX47" fmla="*/ 6898884 w 7349260"/>
              <a:gd name="connsiteY47" fmla="*/ 395785 h 736979"/>
              <a:gd name="connsiteX48" fmla="*/ 6980770 w 7349260"/>
              <a:gd name="connsiteY48" fmla="*/ 450376 h 736979"/>
              <a:gd name="connsiteX49" fmla="*/ 7144543 w 7349260"/>
              <a:gd name="connsiteY49" fmla="*/ 559558 h 736979"/>
              <a:gd name="connsiteX50" fmla="*/ 7267373 w 7349260"/>
              <a:gd name="connsiteY50" fmla="*/ 641444 h 736979"/>
              <a:gd name="connsiteX51" fmla="*/ 7308317 w 7349260"/>
              <a:gd name="connsiteY51" fmla="*/ 668740 h 736979"/>
              <a:gd name="connsiteX52" fmla="*/ 7349260 w 7349260"/>
              <a:gd name="connsiteY52" fmla="*/ 736979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349260" h="736979">
                <a:moveTo>
                  <a:pt x="0" y="415248"/>
                </a:moveTo>
                <a:cubicBezTo>
                  <a:pt x="36394" y="365206"/>
                  <a:pt x="110270" y="314867"/>
                  <a:pt x="156890" y="300250"/>
                </a:cubicBezTo>
                <a:cubicBezTo>
                  <a:pt x="203510" y="285633"/>
                  <a:pt x="204656" y="309349"/>
                  <a:pt x="279719" y="327546"/>
                </a:cubicBezTo>
                <a:cubicBezTo>
                  <a:pt x="354782" y="345743"/>
                  <a:pt x="493535" y="413981"/>
                  <a:pt x="607266" y="409432"/>
                </a:cubicBezTo>
                <a:cubicBezTo>
                  <a:pt x="661857" y="404883"/>
                  <a:pt x="716739" y="403025"/>
                  <a:pt x="771039" y="395785"/>
                </a:cubicBezTo>
                <a:cubicBezTo>
                  <a:pt x="826690" y="388365"/>
                  <a:pt x="800984" y="377101"/>
                  <a:pt x="852926" y="354841"/>
                </a:cubicBezTo>
                <a:cubicBezTo>
                  <a:pt x="870166" y="347452"/>
                  <a:pt x="889320" y="345743"/>
                  <a:pt x="907517" y="341194"/>
                </a:cubicBezTo>
                <a:cubicBezTo>
                  <a:pt x="1013076" y="270820"/>
                  <a:pt x="899938" y="336427"/>
                  <a:pt x="1153176" y="300250"/>
                </a:cubicBezTo>
                <a:cubicBezTo>
                  <a:pt x="1248735" y="286599"/>
                  <a:pt x="1207755" y="272957"/>
                  <a:pt x="1276006" y="259307"/>
                </a:cubicBezTo>
                <a:cubicBezTo>
                  <a:pt x="1426590" y="229190"/>
                  <a:pt x="1368471" y="246681"/>
                  <a:pt x="1453427" y="218364"/>
                </a:cubicBezTo>
                <a:cubicBezTo>
                  <a:pt x="1598157" y="121875"/>
                  <a:pt x="1495585" y="178744"/>
                  <a:pt x="1876508" y="204716"/>
                </a:cubicBezTo>
                <a:cubicBezTo>
                  <a:pt x="1949693" y="209706"/>
                  <a:pt x="2022084" y="222913"/>
                  <a:pt x="2094872" y="232011"/>
                </a:cubicBezTo>
                <a:cubicBezTo>
                  <a:pt x="2490949" y="196006"/>
                  <a:pt x="2058309" y="237919"/>
                  <a:pt x="2340531" y="204716"/>
                </a:cubicBezTo>
                <a:cubicBezTo>
                  <a:pt x="2385937" y="199374"/>
                  <a:pt x="2431569" y="196117"/>
                  <a:pt x="2477009" y="191068"/>
                </a:cubicBezTo>
                <a:cubicBezTo>
                  <a:pt x="2513462" y="187018"/>
                  <a:pt x="2549797" y="181969"/>
                  <a:pt x="2586191" y="177420"/>
                </a:cubicBezTo>
                <a:cubicBezTo>
                  <a:pt x="2684378" y="144693"/>
                  <a:pt x="2561741" y="184407"/>
                  <a:pt x="2681726" y="150125"/>
                </a:cubicBezTo>
                <a:cubicBezTo>
                  <a:pt x="2695558" y="146173"/>
                  <a:pt x="2708626" y="139598"/>
                  <a:pt x="2722669" y="136477"/>
                </a:cubicBezTo>
                <a:cubicBezTo>
                  <a:pt x="2749682" y="130474"/>
                  <a:pt x="2777260" y="127378"/>
                  <a:pt x="2804555" y="122829"/>
                </a:cubicBezTo>
                <a:cubicBezTo>
                  <a:pt x="2983345" y="139083"/>
                  <a:pt x="2907006" y="120586"/>
                  <a:pt x="3036567" y="163773"/>
                </a:cubicBezTo>
                <a:lnTo>
                  <a:pt x="3077511" y="177420"/>
                </a:lnTo>
                <a:lnTo>
                  <a:pt x="3118454" y="191068"/>
                </a:lnTo>
                <a:cubicBezTo>
                  <a:pt x="3264030" y="186519"/>
                  <a:pt x="3409747" y="185281"/>
                  <a:pt x="3555182" y="177420"/>
                </a:cubicBezTo>
                <a:cubicBezTo>
                  <a:pt x="3578345" y="176168"/>
                  <a:pt x="3601701" y="171918"/>
                  <a:pt x="3623421" y="163773"/>
                </a:cubicBezTo>
                <a:cubicBezTo>
                  <a:pt x="3811936" y="93080"/>
                  <a:pt x="3497544" y="178183"/>
                  <a:pt x="3718955" y="122829"/>
                </a:cubicBezTo>
                <a:cubicBezTo>
                  <a:pt x="3771732" y="87644"/>
                  <a:pt x="3787734" y="66602"/>
                  <a:pt x="3841785" y="54591"/>
                </a:cubicBezTo>
                <a:cubicBezTo>
                  <a:pt x="3868798" y="48588"/>
                  <a:pt x="3896446" y="45893"/>
                  <a:pt x="3923672" y="40943"/>
                </a:cubicBezTo>
                <a:cubicBezTo>
                  <a:pt x="3946495" y="36793"/>
                  <a:pt x="3969532" y="33398"/>
                  <a:pt x="3991911" y="27295"/>
                </a:cubicBezTo>
                <a:cubicBezTo>
                  <a:pt x="4019669" y="19725"/>
                  <a:pt x="4073797" y="0"/>
                  <a:pt x="4073797" y="0"/>
                </a:cubicBezTo>
                <a:cubicBezTo>
                  <a:pt x="4237570" y="4549"/>
                  <a:pt x="4401485" y="5466"/>
                  <a:pt x="4565117" y="13647"/>
                </a:cubicBezTo>
                <a:cubicBezTo>
                  <a:pt x="4610343" y="15908"/>
                  <a:pt x="4619800" y="32773"/>
                  <a:pt x="4660651" y="40943"/>
                </a:cubicBezTo>
                <a:cubicBezTo>
                  <a:pt x="4692194" y="47252"/>
                  <a:pt x="4724391" y="49700"/>
                  <a:pt x="4756185" y="54591"/>
                </a:cubicBezTo>
                <a:cubicBezTo>
                  <a:pt x="4906279" y="77682"/>
                  <a:pt x="4777535" y="57215"/>
                  <a:pt x="4892663" y="81886"/>
                </a:cubicBezTo>
                <a:cubicBezTo>
                  <a:pt x="4938026" y="91607"/>
                  <a:pt x="4984132" y="97931"/>
                  <a:pt x="5029140" y="109182"/>
                </a:cubicBezTo>
                <a:cubicBezTo>
                  <a:pt x="5047337" y="113731"/>
                  <a:pt x="5065765" y="117439"/>
                  <a:pt x="5083731" y="122829"/>
                </a:cubicBezTo>
                <a:cubicBezTo>
                  <a:pt x="5111290" y="131097"/>
                  <a:pt x="5136886" y="148613"/>
                  <a:pt x="5165618" y="150125"/>
                </a:cubicBezTo>
                <a:lnTo>
                  <a:pt x="5424926" y="163773"/>
                </a:lnTo>
                <a:cubicBezTo>
                  <a:pt x="5457251" y="167813"/>
                  <a:pt x="5576633" y="181227"/>
                  <a:pt x="5615994" y="191068"/>
                </a:cubicBezTo>
                <a:cubicBezTo>
                  <a:pt x="5643907" y="198046"/>
                  <a:pt x="5670585" y="209266"/>
                  <a:pt x="5697881" y="218364"/>
                </a:cubicBezTo>
                <a:cubicBezTo>
                  <a:pt x="5711529" y="222913"/>
                  <a:pt x="5724634" y="229646"/>
                  <a:pt x="5738824" y="232011"/>
                </a:cubicBezTo>
                <a:lnTo>
                  <a:pt x="5820711" y="245659"/>
                </a:lnTo>
                <a:cubicBezTo>
                  <a:pt x="6015258" y="310510"/>
                  <a:pt x="5812838" y="245361"/>
                  <a:pt x="5957188" y="286603"/>
                </a:cubicBezTo>
                <a:cubicBezTo>
                  <a:pt x="5971020" y="290555"/>
                  <a:pt x="5983890" y="298216"/>
                  <a:pt x="5998131" y="300250"/>
                </a:cubicBezTo>
                <a:cubicBezTo>
                  <a:pt x="6047874" y="307356"/>
                  <a:pt x="6098215" y="309349"/>
                  <a:pt x="6148257" y="313898"/>
                </a:cubicBezTo>
                <a:cubicBezTo>
                  <a:pt x="6263297" y="352246"/>
                  <a:pt x="6131032" y="313898"/>
                  <a:pt x="6393917" y="313898"/>
                </a:cubicBezTo>
                <a:cubicBezTo>
                  <a:pt x="6550248" y="313898"/>
                  <a:pt x="6418226" y="327120"/>
                  <a:pt x="6516746" y="341194"/>
                </a:cubicBezTo>
                <a:cubicBezTo>
                  <a:pt x="6566489" y="348300"/>
                  <a:pt x="6616850" y="350077"/>
                  <a:pt x="6666872" y="354841"/>
                </a:cubicBezTo>
                <a:lnTo>
                  <a:pt x="6803349" y="368489"/>
                </a:lnTo>
                <a:cubicBezTo>
                  <a:pt x="6816198" y="371701"/>
                  <a:pt x="6882865" y="386886"/>
                  <a:pt x="6898884" y="395785"/>
                </a:cubicBezTo>
                <a:cubicBezTo>
                  <a:pt x="6927561" y="411717"/>
                  <a:pt x="6953475" y="432179"/>
                  <a:pt x="6980770" y="450376"/>
                </a:cubicBezTo>
                <a:lnTo>
                  <a:pt x="7144543" y="559558"/>
                </a:lnTo>
                <a:lnTo>
                  <a:pt x="7267373" y="641444"/>
                </a:lnTo>
                <a:lnTo>
                  <a:pt x="7308317" y="668740"/>
                </a:lnTo>
                <a:cubicBezTo>
                  <a:pt x="7341255" y="718147"/>
                  <a:pt x="7328277" y="695012"/>
                  <a:pt x="7349260" y="736979"/>
                </a:cubicBez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41696" y="4238773"/>
            <a:ext cx="7301552" cy="1643412"/>
          </a:xfrm>
          <a:custGeom>
            <a:avLst/>
            <a:gdLst>
              <a:gd name="connsiteX0" fmla="*/ 0 w 7301552"/>
              <a:gd name="connsiteY0" fmla="*/ 81887 h 1433015"/>
              <a:gd name="connsiteX1" fmla="*/ 68238 w 7301552"/>
              <a:gd name="connsiteY1" fmla="*/ 68239 h 1433015"/>
              <a:gd name="connsiteX2" fmla="*/ 150125 w 7301552"/>
              <a:gd name="connsiteY2" fmla="*/ 40943 h 1433015"/>
              <a:gd name="connsiteX3" fmla="*/ 300250 w 7301552"/>
              <a:gd name="connsiteY3" fmla="*/ 0 h 1433015"/>
              <a:gd name="connsiteX4" fmla="*/ 736979 w 7301552"/>
              <a:gd name="connsiteY4" fmla="*/ 13648 h 1433015"/>
              <a:gd name="connsiteX5" fmla="*/ 859808 w 7301552"/>
              <a:gd name="connsiteY5" fmla="*/ 81887 h 1433015"/>
              <a:gd name="connsiteX6" fmla="*/ 996286 w 7301552"/>
              <a:gd name="connsiteY6" fmla="*/ 163773 h 1433015"/>
              <a:gd name="connsiteX7" fmla="*/ 1037229 w 7301552"/>
              <a:gd name="connsiteY7" fmla="*/ 191069 h 1433015"/>
              <a:gd name="connsiteX8" fmla="*/ 1119116 w 7301552"/>
              <a:gd name="connsiteY8" fmla="*/ 232012 h 1433015"/>
              <a:gd name="connsiteX9" fmla="*/ 1637731 w 7301552"/>
              <a:gd name="connsiteY9" fmla="*/ 232012 h 1433015"/>
              <a:gd name="connsiteX10" fmla="*/ 1801504 w 7301552"/>
              <a:gd name="connsiteY10" fmla="*/ 272955 h 1433015"/>
              <a:gd name="connsiteX11" fmla="*/ 1924334 w 7301552"/>
              <a:gd name="connsiteY11" fmla="*/ 313899 h 1433015"/>
              <a:gd name="connsiteX12" fmla="*/ 2115403 w 7301552"/>
              <a:gd name="connsiteY12" fmla="*/ 327546 h 1433015"/>
              <a:gd name="connsiteX13" fmla="*/ 2156346 w 7301552"/>
              <a:gd name="connsiteY13" fmla="*/ 354842 h 1433015"/>
              <a:gd name="connsiteX14" fmla="*/ 2224585 w 7301552"/>
              <a:gd name="connsiteY14" fmla="*/ 368490 h 1433015"/>
              <a:gd name="connsiteX15" fmla="*/ 2374710 w 7301552"/>
              <a:gd name="connsiteY15" fmla="*/ 395785 h 1433015"/>
              <a:gd name="connsiteX16" fmla="*/ 2456597 w 7301552"/>
              <a:gd name="connsiteY16" fmla="*/ 409433 h 1433015"/>
              <a:gd name="connsiteX17" fmla="*/ 2511188 w 7301552"/>
              <a:gd name="connsiteY17" fmla="*/ 423081 h 1433015"/>
              <a:gd name="connsiteX18" fmla="*/ 2784143 w 7301552"/>
              <a:gd name="connsiteY18" fmla="*/ 436729 h 1433015"/>
              <a:gd name="connsiteX19" fmla="*/ 2920620 w 7301552"/>
              <a:gd name="connsiteY19" fmla="*/ 477672 h 1433015"/>
              <a:gd name="connsiteX20" fmla="*/ 3002507 w 7301552"/>
              <a:gd name="connsiteY20" fmla="*/ 504967 h 1433015"/>
              <a:gd name="connsiteX21" fmla="*/ 3070746 w 7301552"/>
              <a:gd name="connsiteY21" fmla="*/ 518615 h 1433015"/>
              <a:gd name="connsiteX22" fmla="*/ 3207223 w 7301552"/>
              <a:gd name="connsiteY22" fmla="*/ 504967 h 1433015"/>
              <a:gd name="connsiteX23" fmla="*/ 3248167 w 7301552"/>
              <a:gd name="connsiteY23" fmla="*/ 491320 h 1433015"/>
              <a:gd name="connsiteX24" fmla="*/ 3957850 w 7301552"/>
              <a:gd name="connsiteY24" fmla="*/ 504967 h 1433015"/>
              <a:gd name="connsiteX25" fmla="*/ 4080680 w 7301552"/>
              <a:gd name="connsiteY25" fmla="*/ 545911 h 1433015"/>
              <a:gd name="connsiteX26" fmla="*/ 4121623 w 7301552"/>
              <a:gd name="connsiteY26" fmla="*/ 559558 h 1433015"/>
              <a:gd name="connsiteX27" fmla="*/ 4203510 w 7301552"/>
              <a:gd name="connsiteY27" fmla="*/ 573206 h 1433015"/>
              <a:gd name="connsiteX28" fmla="*/ 4285397 w 7301552"/>
              <a:gd name="connsiteY28" fmla="*/ 600502 h 1433015"/>
              <a:gd name="connsiteX29" fmla="*/ 4326340 w 7301552"/>
              <a:gd name="connsiteY29" fmla="*/ 614149 h 1433015"/>
              <a:gd name="connsiteX30" fmla="*/ 4408226 w 7301552"/>
              <a:gd name="connsiteY30" fmla="*/ 668740 h 1433015"/>
              <a:gd name="connsiteX31" fmla="*/ 4490113 w 7301552"/>
              <a:gd name="connsiteY31" fmla="*/ 696036 h 1433015"/>
              <a:gd name="connsiteX32" fmla="*/ 4531056 w 7301552"/>
              <a:gd name="connsiteY32" fmla="*/ 709684 h 1433015"/>
              <a:gd name="connsiteX33" fmla="*/ 4612943 w 7301552"/>
              <a:gd name="connsiteY33" fmla="*/ 723331 h 1433015"/>
              <a:gd name="connsiteX34" fmla="*/ 4667534 w 7301552"/>
              <a:gd name="connsiteY34" fmla="*/ 736979 h 1433015"/>
              <a:gd name="connsiteX35" fmla="*/ 4722125 w 7301552"/>
              <a:gd name="connsiteY35" fmla="*/ 791570 h 1433015"/>
              <a:gd name="connsiteX36" fmla="*/ 4844955 w 7301552"/>
              <a:gd name="connsiteY36" fmla="*/ 791570 h 1433015"/>
              <a:gd name="connsiteX37" fmla="*/ 4967785 w 7301552"/>
              <a:gd name="connsiteY37" fmla="*/ 750627 h 1433015"/>
              <a:gd name="connsiteX38" fmla="*/ 5022376 w 7301552"/>
              <a:gd name="connsiteY38" fmla="*/ 723331 h 1433015"/>
              <a:gd name="connsiteX39" fmla="*/ 5090614 w 7301552"/>
              <a:gd name="connsiteY39" fmla="*/ 709684 h 1433015"/>
              <a:gd name="connsiteX40" fmla="*/ 5172501 w 7301552"/>
              <a:gd name="connsiteY40" fmla="*/ 723331 h 1433015"/>
              <a:gd name="connsiteX41" fmla="*/ 5281683 w 7301552"/>
              <a:gd name="connsiteY41" fmla="*/ 736979 h 1433015"/>
              <a:gd name="connsiteX42" fmla="*/ 5308979 w 7301552"/>
              <a:gd name="connsiteY42" fmla="*/ 791570 h 1433015"/>
              <a:gd name="connsiteX43" fmla="*/ 5540991 w 7301552"/>
              <a:gd name="connsiteY43" fmla="*/ 764275 h 1433015"/>
              <a:gd name="connsiteX44" fmla="*/ 5581934 w 7301552"/>
              <a:gd name="connsiteY44" fmla="*/ 750627 h 1433015"/>
              <a:gd name="connsiteX45" fmla="*/ 5677468 w 7301552"/>
              <a:gd name="connsiteY45" fmla="*/ 764275 h 1433015"/>
              <a:gd name="connsiteX46" fmla="*/ 5786650 w 7301552"/>
              <a:gd name="connsiteY46" fmla="*/ 791570 h 1433015"/>
              <a:gd name="connsiteX47" fmla="*/ 5827594 w 7301552"/>
              <a:gd name="connsiteY47" fmla="*/ 818866 h 1433015"/>
              <a:gd name="connsiteX48" fmla="*/ 5841241 w 7301552"/>
              <a:gd name="connsiteY48" fmla="*/ 859809 h 1433015"/>
              <a:gd name="connsiteX49" fmla="*/ 5895832 w 7301552"/>
              <a:gd name="connsiteY49" fmla="*/ 887105 h 1433015"/>
              <a:gd name="connsiteX50" fmla="*/ 5991367 w 7301552"/>
              <a:gd name="connsiteY50" fmla="*/ 941696 h 1433015"/>
              <a:gd name="connsiteX51" fmla="*/ 6114197 w 7301552"/>
              <a:gd name="connsiteY51" fmla="*/ 914400 h 1433015"/>
              <a:gd name="connsiteX52" fmla="*/ 6155140 w 7301552"/>
              <a:gd name="connsiteY52" fmla="*/ 887105 h 1433015"/>
              <a:gd name="connsiteX53" fmla="*/ 6237026 w 7301552"/>
              <a:gd name="connsiteY53" fmla="*/ 859809 h 1433015"/>
              <a:gd name="connsiteX54" fmla="*/ 6277970 w 7301552"/>
              <a:gd name="connsiteY54" fmla="*/ 846161 h 1433015"/>
              <a:gd name="connsiteX55" fmla="*/ 6318913 w 7301552"/>
              <a:gd name="connsiteY55" fmla="*/ 832514 h 1433015"/>
              <a:gd name="connsiteX56" fmla="*/ 6400800 w 7301552"/>
              <a:gd name="connsiteY56" fmla="*/ 846161 h 1433015"/>
              <a:gd name="connsiteX57" fmla="*/ 6441743 w 7301552"/>
              <a:gd name="connsiteY57" fmla="*/ 873457 h 1433015"/>
              <a:gd name="connsiteX58" fmla="*/ 6482686 w 7301552"/>
              <a:gd name="connsiteY58" fmla="*/ 887105 h 1433015"/>
              <a:gd name="connsiteX59" fmla="*/ 6537277 w 7301552"/>
              <a:gd name="connsiteY59" fmla="*/ 914400 h 1433015"/>
              <a:gd name="connsiteX60" fmla="*/ 6619164 w 7301552"/>
              <a:gd name="connsiteY60" fmla="*/ 941696 h 1433015"/>
              <a:gd name="connsiteX61" fmla="*/ 6782937 w 7301552"/>
              <a:gd name="connsiteY61" fmla="*/ 968991 h 1433015"/>
              <a:gd name="connsiteX62" fmla="*/ 6851176 w 7301552"/>
              <a:gd name="connsiteY62" fmla="*/ 1037230 h 1433015"/>
              <a:gd name="connsiteX63" fmla="*/ 6933062 w 7301552"/>
              <a:gd name="connsiteY63" fmla="*/ 1105469 h 1433015"/>
              <a:gd name="connsiteX64" fmla="*/ 7001301 w 7301552"/>
              <a:gd name="connsiteY64" fmla="*/ 1187355 h 1433015"/>
              <a:gd name="connsiteX65" fmla="*/ 7096835 w 7301552"/>
              <a:gd name="connsiteY65" fmla="*/ 1228299 h 1433015"/>
              <a:gd name="connsiteX66" fmla="*/ 7137779 w 7301552"/>
              <a:gd name="connsiteY66" fmla="*/ 1269242 h 1433015"/>
              <a:gd name="connsiteX67" fmla="*/ 7178722 w 7301552"/>
              <a:gd name="connsiteY67" fmla="*/ 1282890 h 1433015"/>
              <a:gd name="connsiteX68" fmla="*/ 7219665 w 7301552"/>
              <a:gd name="connsiteY68" fmla="*/ 1364776 h 1433015"/>
              <a:gd name="connsiteX69" fmla="*/ 7246961 w 7301552"/>
              <a:gd name="connsiteY69" fmla="*/ 1405720 h 1433015"/>
              <a:gd name="connsiteX70" fmla="*/ 7301552 w 7301552"/>
              <a:gd name="connsiteY70" fmla="*/ 1433015 h 1433015"/>
              <a:gd name="connsiteX0" fmla="*/ 0 w 7301552"/>
              <a:gd name="connsiteY0" fmla="*/ 201864 h 1552992"/>
              <a:gd name="connsiteX1" fmla="*/ 68238 w 7301552"/>
              <a:gd name="connsiteY1" fmla="*/ 188216 h 1552992"/>
              <a:gd name="connsiteX2" fmla="*/ 221686 w 7301552"/>
              <a:gd name="connsiteY2" fmla="*/ 1894 h 1552992"/>
              <a:gd name="connsiteX3" fmla="*/ 300250 w 7301552"/>
              <a:gd name="connsiteY3" fmla="*/ 119977 h 1552992"/>
              <a:gd name="connsiteX4" fmla="*/ 736979 w 7301552"/>
              <a:gd name="connsiteY4" fmla="*/ 133625 h 1552992"/>
              <a:gd name="connsiteX5" fmla="*/ 859808 w 7301552"/>
              <a:gd name="connsiteY5" fmla="*/ 201864 h 1552992"/>
              <a:gd name="connsiteX6" fmla="*/ 996286 w 7301552"/>
              <a:gd name="connsiteY6" fmla="*/ 283750 h 1552992"/>
              <a:gd name="connsiteX7" fmla="*/ 1037229 w 7301552"/>
              <a:gd name="connsiteY7" fmla="*/ 311046 h 1552992"/>
              <a:gd name="connsiteX8" fmla="*/ 1119116 w 7301552"/>
              <a:gd name="connsiteY8" fmla="*/ 351989 h 1552992"/>
              <a:gd name="connsiteX9" fmla="*/ 1637731 w 7301552"/>
              <a:gd name="connsiteY9" fmla="*/ 351989 h 1552992"/>
              <a:gd name="connsiteX10" fmla="*/ 1801504 w 7301552"/>
              <a:gd name="connsiteY10" fmla="*/ 392932 h 1552992"/>
              <a:gd name="connsiteX11" fmla="*/ 1924334 w 7301552"/>
              <a:gd name="connsiteY11" fmla="*/ 433876 h 1552992"/>
              <a:gd name="connsiteX12" fmla="*/ 2115403 w 7301552"/>
              <a:gd name="connsiteY12" fmla="*/ 447523 h 1552992"/>
              <a:gd name="connsiteX13" fmla="*/ 2156346 w 7301552"/>
              <a:gd name="connsiteY13" fmla="*/ 474819 h 1552992"/>
              <a:gd name="connsiteX14" fmla="*/ 2224585 w 7301552"/>
              <a:gd name="connsiteY14" fmla="*/ 488467 h 1552992"/>
              <a:gd name="connsiteX15" fmla="*/ 2374710 w 7301552"/>
              <a:gd name="connsiteY15" fmla="*/ 515762 h 1552992"/>
              <a:gd name="connsiteX16" fmla="*/ 2456597 w 7301552"/>
              <a:gd name="connsiteY16" fmla="*/ 529410 h 1552992"/>
              <a:gd name="connsiteX17" fmla="*/ 2511188 w 7301552"/>
              <a:gd name="connsiteY17" fmla="*/ 543058 h 1552992"/>
              <a:gd name="connsiteX18" fmla="*/ 2784143 w 7301552"/>
              <a:gd name="connsiteY18" fmla="*/ 556706 h 1552992"/>
              <a:gd name="connsiteX19" fmla="*/ 2920620 w 7301552"/>
              <a:gd name="connsiteY19" fmla="*/ 597649 h 1552992"/>
              <a:gd name="connsiteX20" fmla="*/ 3002507 w 7301552"/>
              <a:gd name="connsiteY20" fmla="*/ 624944 h 1552992"/>
              <a:gd name="connsiteX21" fmla="*/ 3070746 w 7301552"/>
              <a:gd name="connsiteY21" fmla="*/ 638592 h 1552992"/>
              <a:gd name="connsiteX22" fmla="*/ 3207223 w 7301552"/>
              <a:gd name="connsiteY22" fmla="*/ 624944 h 1552992"/>
              <a:gd name="connsiteX23" fmla="*/ 3248167 w 7301552"/>
              <a:gd name="connsiteY23" fmla="*/ 611297 h 1552992"/>
              <a:gd name="connsiteX24" fmla="*/ 3957850 w 7301552"/>
              <a:gd name="connsiteY24" fmla="*/ 624944 h 1552992"/>
              <a:gd name="connsiteX25" fmla="*/ 4080680 w 7301552"/>
              <a:gd name="connsiteY25" fmla="*/ 665888 h 1552992"/>
              <a:gd name="connsiteX26" fmla="*/ 4121623 w 7301552"/>
              <a:gd name="connsiteY26" fmla="*/ 679535 h 1552992"/>
              <a:gd name="connsiteX27" fmla="*/ 4203510 w 7301552"/>
              <a:gd name="connsiteY27" fmla="*/ 693183 h 1552992"/>
              <a:gd name="connsiteX28" fmla="*/ 4285397 w 7301552"/>
              <a:gd name="connsiteY28" fmla="*/ 720479 h 1552992"/>
              <a:gd name="connsiteX29" fmla="*/ 4326340 w 7301552"/>
              <a:gd name="connsiteY29" fmla="*/ 734126 h 1552992"/>
              <a:gd name="connsiteX30" fmla="*/ 4408226 w 7301552"/>
              <a:gd name="connsiteY30" fmla="*/ 788717 h 1552992"/>
              <a:gd name="connsiteX31" fmla="*/ 4490113 w 7301552"/>
              <a:gd name="connsiteY31" fmla="*/ 816013 h 1552992"/>
              <a:gd name="connsiteX32" fmla="*/ 4531056 w 7301552"/>
              <a:gd name="connsiteY32" fmla="*/ 829661 h 1552992"/>
              <a:gd name="connsiteX33" fmla="*/ 4612943 w 7301552"/>
              <a:gd name="connsiteY33" fmla="*/ 843308 h 1552992"/>
              <a:gd name="connsiteX34" fmla="*/ 4667534 w 7301552"/>
              <a:gd name="connsiteY34" fmla="*/ 856956 h 1552992"/>
              <a:gd name="connsiteX35" fmla="*/ 4722125 w 7301552"/>
              <a:gd name="connsiteY35" fmla="*/ 911547 h 1552992"/>
              <a:gd name="connsiteX36" fmla="*/ 4844955 w 7301552"/>
              <a:gd name="connsiteY36" fmla="*/ 911547 h 1552992"/>
              <a:gd name="connsiteX37" fmla="*/ 4967785 w 7301552"/>
              <a:gd name="connsiteY37" fmla="*/ 870604 h 1552992"/>
              <a:gd name="connsiteX38" fmla="*/ 5022376 w 7301552"/>
              <a:gd name="connsiteY38" fmla="*/ 843308 h 1552992"/>
              <a:gd name="connsiteX39" fmla="*/ 5090614 w 7301552"/>
              <a:gd name="connsiteY39" fmla="*/ 829661 h 1552992"/>
              <a:gd name="connsiteX40" fmla="*/ 5172501 w 7301552"/>
              <a:gd name="connsiteY40" fmla="*/ 843308 h 1552992"/>
              <a:gd name="connsiteX41" fmla="*/ 5281683 w 7301552"/>
              <a:gd name="connsiteY41" fmla="*/ 856956 h 1552992"/>
              <a:gd name="connsiteX42" fmla="*/ 5308979 w 7301552"/>
              <a:gd name="connsiteY42" fmla="*/ 911547 h 1552992"/>
              <a:gd name="connsiteX43" fmla="*/ 5540991 w 7301552"/>
              <a:gd name="connsiteY43" fmla="*/ 884252 h 1552992"/>
              <a:gd name="connsiteX44" fmla="*/ 5581934 w 7301552"/>
              <a:gd name="connsiteY44" fmla="*/ 870604 h 1552992"/>
              <a:gd name="connsiteX45" fmla="*/ 5677468 w 7301552"/>
              <a:gd name="connsiteY45" fmla="*/ 884252 h 1552992"/>
              <a:gd name="connsiteX46" fmla="*/ 5786650 w 7301552"/>
              <a:gd name="connsiteY46" fmla="*/ 911547 h 1552992"/>
              <a:gd name="connsiteX47" fmla="*/ 5827594 w 7301552"/>
              <a:gd name="connsiteY47" fmla="*/ 938843 h 1552992"/>
              <a:gd name="connsiteX48" fmla="*/ 5841241 w 7301552"/>
              <a:gd name="connsiteY48" fmla="*/ 979786 h 1552992"/>
              <a:gd name="connsiteX49" fmla="*/ 5895832 w 7301552"/>
              <a:gd name="connsiteY49" fmla="*/ 1007082 h 1552992"/>
              <a:gd name="connsiteX50" fmla="*/ 5991367 w 7301552"/>
              <a:gd name="connsiteY50" fmla="*/ 1061673 h 1552992"/>
              <a:gd name="connsiteX51" fmla="*/ 6114197 w 7301552"/>
              <a:gd name="connsiteY51" fmla="*/ 1034377 h 1552992"/>
              <a:gd name="connsiteX52" fmla="*/ 6155140 w 7301552"/>
              <a:gd name="connsiteY52" fmla="*/ 1007082 h 1552992"/>
              <a:gd name="connsiteX53" fmla="*/ 6237026 w 7301552"/>
              <a:gd name="connsiteY53" fmla="*/ 979786 h 1552992"/>
              <a:gd name="connsiteX54" fmla="*/ 6277970 w 7301552"/>
              <a:gd name="connsiteY54" fmla="*/ 966138 h 1552992"/>
              <a:gd name="connsiteX55" fmla="*/ 6318913 w 7301552"/>
              <a:gd name="connsiteY55" fmla="*/ 952491 h 1552992"/>
              <a:gd name="connsiteX56" fmla="*/ 6400800 w 7301552"/>
              <a:gd name="connsiteY56" fmla="*/ 966138 h 1552992"/>
              <a:gd name="connsiteX57" fmla="*/ 6441743 w 7301552"/>
              <a:gd name="connsiteY57" fmla="*/ 993434 h 1552992"/>
              <a:gd name="connsiteX58" fmla="*/ 6482686 w 7301552"/>
              <a:gd name="connsiteY58" fmla="*/ 1007082 h 1552992"/>
              <a:gd name="connsiteX59" fmla="*/ 6537277 w 7301552"/>
              <a:gd name="connsiteY59" fmla="*/ 1034377 h 1552992"/>
              <a:gd name="connsiteX60" fmla="*/ 6619164 w 7301552"/>
              <a:gd name="connsiteY60" fmla="*/ 1061673 h 1552992"/>
              <a:gd name="connsiteX61" fmla="*/ 6782937 w 7301552"/>
              <a:gd name="connsiteY61" fmla="*/ 1088968 h 1552992"/>
              <a:gd name="connsiteX62" fmla="*/ 6851176 w 7301552"/>
              <a:gd name="connsiteY62" fmla="*/ 1157207 h 1552992"/>
              <a:gd name="connsiteX63" fmla="*/ 6933062 w 7301552"/>
              <a:gd name="connsiteY63" fmla="*/ 1225446 h 1552992"/>
              <a:gd name="connsiteX64" fmla="*/ 7001301 w 7301552"/>
              <a:gd name="connsiteY64" fmla="*/ 1307332 h 1552992"/>
              <a:gd name="connsiteX65" fmla="*/ 7096835 w 7301552"/>
              <a:gd name="connsiteY65" fmla="*/ 1348276 h 1552992"/>
              <a:gd name="connsiteX66" fmla="*/ 7137779 w 7301552"/>
              <a:gd name="connsiteY66" fmla="*/ 1389219 h 1552992"/>
              <a:gd name="connsiteX67" fmla="*/ 7178722 w 7301552"/>
              <a:gd name="connsiteY67" fmla="*/ 1402867 h 1552992"/>
              <a:gd name="connsiteX68" fmla="*/ 7219665 w 7301552"/>
              <a:gd name="connsiteY68" fmla="*/ 1484753 h 1552992"/>
              <a:gd name="connsiteX69" fmla="*/ 7246961 w 7301552"/>
              <a:gd name="connsiteY69" fmla="*/ 1525697 h 1552992"/>
              <a:gd name="connsiteX70" fmla="*/ 7301552 w 7301552"/>
              <a:gd name="connsiteY70" fmla="*/ 1552992 h 1552992"/>
              <a:gd name="connsiteX0" fmla="*/ 0 w 7301552"/>
              <a:gd name="connsiteY0" fmla="*/ 299200 h 1650328"/>
              <a:gd name="connsiteX1" fmla="*/ 115945 w 7301552"/>
              <a:gd name="connsiteY1" fmla="*/ 7257 h 1650328"/>
              <a:gd name="connsiteX2" fmla="*/ 221686 w 7301552"/>
              <a:gd name="connsiteY2" fmla="*/ 99230 h 1650328"/>
              <a:gd name="connsiteX3" fmla="*/ 300250 w 7301552"/>
              <a:gd name="connsiteY3" fmla="*/ 217313 h 1650328"/>
              <a:gd name="connsiteX4" fmla="*/ 736979 w 7301552"/>
              <a:gd name="connsiteY4" fmla="*/ 230961 h 1650328"/>
              <a:gd name="connsiteX5" fmla="*/ 859808 w 7301552"/>
              <a:gd name="connsiteY5" fmla="*/ 299200 h 1650328"/>
              <a:gd name="connsiteX6" fmla="*/ 996286 w 7301552"/>
              <a:gd name="connsiteY6" fmla="*/ 381086 h 1650328"/>
              <a:gd name="connsiteX7" fmla="*/ 1037229 w 7301552"/>
              <a:gd name="connsiteY7" fmla="*/ 408382 h 1650328"/>
              <a:gd name="connsiteX8" fmla="*/ 1119116 w 7301552"/>
              <a:gd name="connsiteY8" fmla="*/ 449325 h 1650328"/>
              <a:gd name="connsiteX9" fmla="*/ 1637731 w 7301552"/>
              <a:gd name="connsiteY9" fmla="*/ 449325 h 1650328"/>
              <a:gd name="connsiteX10" fmla="*/ 1801504 w 7301552"/>
              <a:gd name="connsiteY10" fmla="*/ 490268 h 1650328"/>
              <a:gd name="connsiteX11" fmla="*/ 1924334 w 7301552"/>
              <a:gd name="connsiteY11" fmla="*/ 531212 h 1650328"/>
              <a:gd name="connsiteX12" fmla="*/ 2115403 w 7301552"/>
              <a:gd name="connsiteY12" fmla="*/ 544859 h 1650328"/>
              <a:gd name="connsiteX13" fmla="*/ 2156346 w 7301552"/>
              <a:gd name="connsiteY13" fmla="*/ 572155 h 1650328"/>
              <a:gd name="connsiteX14" fmla="*/ 2224585 w 7301552"/>
              <a:gd name="connsiteY14" fmla="*/ 585803 h 1650328"/>
              <a:gd name="connsiteX15" fmla="*/ 2374710 w 7301552"/>
              <a:gd name="connsiteY15" fmla="*/ 613098 h 1650328"/>
              <a:gd name="connsiteX16" fmla="*/ 2456597 w 7301552"/>
              <a:gd name="connsiteY16" fmla="*/ 626746 h 1650328"/>
              <a:gd name="connsiteX17" fmla="*/ 2511188 w 7301552"/>
              <a:gd name="connsiteY17" fmla="*/ 640394 h 1650328"/>
              <a:gd name="connsiteX18" fmla="*/ 2784143 w 7301552"/>
              <a:gd name="connsiteY18" fmla="*/ 654042 h 1650328"/>
              <a:gd name="connsiteX19" fmla="*/ 2920620 w 7301552"/>
              <a:gd name="connsiteY19" fmla="*/ 694985 h 1650328"/>
              <a:gd name="connsiteX20" fmla="*/ 3002507 w 7301552"/>
              <a:gd name="connsiteY20" fmla="*/ 722280 h 1650328"/>
              <a:gd name="connsiteX21" fmla="*/ 3070746 w 7301552"/>
              <a:gd name="connsiteY21" fmla="*/ 735928 h 1650328"/>
              <a:gd name="connsiteX22" fmla="*/ 3207223 w 7301552"/>
              <a:gd name="connsiteY22" fmla="*/ 722280 h 1650328"/>
              <a:gd name="connsiteX23" fmla="*/ 3248167 w 7301552"/>
              <a:gd name="connsiteY23" fmla="*/ 708633 h 1650328"/>
              <a:gd name="connsiteX24" fmla="*/ 3957850 w 7301552"/>
              <a:gd name="connsiteY24" fmla="*/ 722280 h 1650328"/>
              <a:gd name="connsiteX25" fmla="*/ 4080680 w 7301552"/>
              <a:gd name="connsiteY25" fmla="*/ 763224 h 1650328"/>
              <a:gd name="connsiteX26" fmla="*/ 4121623 w 7301552"/>
              <a:gd name="connsiteY26" fmla="*/ 776871 h 1650328"/>
              <a:gd name="connsiteX27" fmla="*/ 4203510 w 7301552"/>
              <a:gd name="connsiteY27" fmla="*/ 790519 h 1650328"/>
              <a:gd name="connsiteX28" fmla="*/ 4285397 w 7301552"/>
              <a:gd name="connsiteY28" fmla="*/ 817815 h 1650328"/>
              <a:gd name="connsiteX29" fmla="*/ 4326340 w 7301552"/>
              <a:gd name="connsiteY29" fmla="*/ 831462 h 1650328"/>
              <a:gd name="connsiteX30" fmla="*/ 4408226 w 7301552"/>
              <a:gd name="connsiteY30" fmla="*/ 886053 h 1650328"/>
              <a:gd name="connsiteX31" fmla="*/ 4490113 w 7301552"/>
              <a:gd name="connsiteY31" fmla="*/ 913349 h 1650328"/>
              <a:gd name="connsiteX32" fmla="*/ 4531056 w 7301552"/>
              <a:gd name="connsiteY32" fmla="*/ 926997 h 1650328"/>
              <a:gd name="connsiteX33" fmla="*/ 4612943 w 7301552"/>
              <a:gd name="connsiteY33" fmla="*/ 940644 h 1650328"/>
              <a:gd name="connsiteX34" fmla="*/ 4667534 w 7301552"/>
              <a:gd name="connsiteY34" fmla="*/ 954292 h 1650328"/>
              <a:gd name="connsiteX35" fmla="*/ 4722125 w 7301552"/>
              <a:gd name="connsiteY35" fmla="*/ 1008883 h 1650328"/>
              <a:gd name="connsiteX36" fmla="*/ 4844955 w 7301552"/>
              <a:gd name="connsiteY36" fmla="*/ 1008883 h 1650328"/>
              <a:gd name="connsiteX37" fmla="*/ 4967785 w 7301552"/>
              <a:gd name="connsiteY37" fmla="*/ 967940 h 1650328"/>
              <a:gd name="connsiteX38" fmla="*/ 5022376 w 7301552"/>
              <a:gd name="connsiteY38" fmla="*/ 940644 h 1650328"/>
              <a:gd name="connsiteX39" fmla="*/ 5090614 w 7301552"/>
              <a:gd name="connsiteY39" fmla="*/ 926997 h 1650328"/>
              <a:gd name="connsiteX40" fmla="*/ 5172501 w 7301552"/>
              <a:gd name="connsiteY40" fmla="*/ 940644 h 1650328"/>
              <a:gd name="connsiteX41" fmla="*/ 5281683 w 7301552"/>
              <a:gd name="connsiteY41" fmla="*/ 954292 h 1650328"/>
              <a:gd name="connsiteX42" fmla="*/ 5308979 w 7301552"/>
              <a:gd name="connsiteY42" fmla="*/ 1008883 h 1650328"/>
              <a:gd name="connsiteX43" fmla="*/ 5540991 w 7301552"/>
              <a:gd name="connsiteY43" fmla="*/ 981588 h 1650328"/>
              <a:gd name="connsiteX44" fmla="*/ 5581934 w 7301552"/>
              <a:gd name="connsiteY44" fmla="*/ 967940 h 1650328"/>
              <a:gd name="connsiteX45" fmla="*/ 5677468 w 7301552"/>
              <a:gd name="connsiteY45" fmla="*/ 981588 h 1650328"/>
              <a:gd name="connsiteX46" fmla="*/ 5786650 w 7301552"/>
              <a:gd name="connsiteY46" fmla="*/ 1008883 h 1650328"/>
              <a:gd name="connsiteX47" fmla="*/ 5827594 w 7301552"/>
              <a:gd name="connsiteY47" fmla="*/ 1036179 h 1650328"/>
              <a:gd name="connsiteX48" fmla="*/ 5841241 w 7301552"/>
              <a:gd name="connsiteY48" fmla="*/ 1077122 h 1650328"/>
              <a:gd name="connsiteX49" fmla="*/ 5895832 w 7301552"/>
              <a:gd name="connsiteY49" fmla="*/ 1104418 h 1650328"/>
              <a:gd name="connsiteX50" fmla="*/ 5991367 w 7301552"/>
              <a:gd name="connsiteY50" fmla="*/ 1159009 h 1650328"/>
              <a:gd name="connsiteX51" fmla="*/ 6114197 w 7301552"/>
              <a:gd name="connsiteY51" fmla="*/ 1131713 h 1650328"/>
              <a:gd name="connsiteX52" fmla="*/ 6155140 w 7301552"/>
              <a:gd name="connsiteY52" fmla="*/ 1104418 h 1650328"/>
              <a:gd name="connsiteX53" fmla="*/ 6237026 w 7301552"/>
              <a:gd name="connsiteY53" fmla="*/ 1077122 h 1650328"/>
              <a:gd name="connsiteX54" fmla="*/ 6277970 w 7301552"/>
              <a:gd name="connsiteY54" fmla="*/ 1063474 h 1650328"/>
              <a:gd name="connsiteX55" fmla="*/ 6318913 w 7301552"/>
              <a:gd name="connsiteY55" fmla="*/ 1049827 h 1650328"/>
              <a:gd name="connsiteX56" fmla="*/ 6400800 w 7301552"/>
              <a:gd name="connsiteY56" fmla="*/ 1063474 h 1650328"/>
              <a:gd name="connsiteX57" fmla="*/ 6441743 w 7301552"/>
              <a:gd name="connsiteY57" fmla="*/ 1090770 h 1650328"/>
              <a:gd name="connsiteX58" fmla="*/ 6482686 w 7301552"/>
              <a:gd name="connsiteY58" fmla="*/ 1104418 h 1650328"/>
              <a:gd name="connsiteX59" fmla="*/ 6537277 w 7301552"/>
              <a:gd name="connsiteY59" fmla="*/ 1131713 h 1650328"/>
              <a:gd name="connsiteX60" fmla="*/ 6619164 w 7301552"/>
              <a:gd name="connsiteY60" fmla="*/ 1159009 h 1650328"/>
              <a:gd name="connsiteX61" fmla="*/ 6782937 w 7301552"/>
              <a:gd name="connsiteY61" fmla="*/ 1186304 h 1650328"/>
              <a:gd name="connsiteX62" fmla="*/ 6851176 w 7301552"/>
              <a:gd name="connsiteY62" fmla="*/ 1254543 h 1650328"/>
              <a:gd name="connsiteX63" fmla="*/ 6933062 w 7301552"/>
              <a:gd name="connsiteY63" fmla="*/ 1322782 h 1650328"/>
              <a:gd name="connsiteX64" fmla="*/ 7001301 w 7301552"/>
              <a:gd name="connsiteY64" fmla="*/ 1404668 h 1650328"/>
              <a:gd name="connsiteX65" fmla="*/ 7096835 w 7301552"/>
              <a:gd name="connsiteY65" fmla="*/ 1445612 h 1650328"/>
              <a:gd name="connsiteX66" fmla="*/ 7137779 w 7301552"/>
              <a:gd name="connsiteY66" fmla="*/ 1486555 h 1650328"/>
              <a:gd name="connsiteX67" fmla="*/ 7178722 w 7301552"/>
              <a:gd name="connsiteY67" fmla="*/ 1500203 h 1650328"/>
              <a:gd name="connsiteX68" fmla="*/ 7219665 w 7301552"/>
              <a:gd name="connsiteY68" fmla="*/ 1582089 h 1650328"/>
              <a:gd name="connsiteX69" fmla="*/ 7246961 w 7301552"/>
              <a:gd name="connsiteY69" fmla="*/ 1623033 h 1650328"/>
              <a:gd name="connsiteX70" fmla="*/ 7301552 w 7301552"/>
              <a:gd name="connsiteY70" fmla="*/ 1650328 h 1650328"/>
              <a:gd name="connsiteX0" fmla="*/ 0 w 7301552"/>
              <a:gd name="connsiteY0" fmla="*/ 125306 h 1643412"/>
              <a:gd name="connsiteX1" fmla="*/ 115945 w 7301552"/>
              <a:gd name="connsiteY1" fmla="*/ 341 h 1643412"/>
              <a:gd name="connsiteX2" fmla="*/ 221686 w 7301552"/>
              <a:gd name="connsiteY2" fmla="*/ 92314 h 1643412"/>
              <a:gd name="connsiteX3" fmla="*/ 300250 w 7301552"/>
              <a:gd name="connsiteY3" fmla="*/ 210397 h 1643412"/>
              <a:gd name="connsiteX4" fmla="*/ 736979 w 7301552"/>
              <a:gd name="connsiteY4" fmla="*/ 224045 h 1643412"/>
              <a:gd name="connsiteX5" fmla="*/ 859808 w 7301552"/>
              <a:gd name="connsiteY5" fmla="*/ 292284 h 1643412"/>
              <a:gd name="connsiteX6" fmla="*/ 996286 w 7301552"/>
              <a:gd name="connsiteY6" fmla="*/ 374170 h 1643412"/>
              <a:gd name="connsiteX7" fmla="*/ 1037229 w 7301552"/>
              <a:gd name="connsiteY7" fmla="*/ 401466 h 1643412"/>
              <a:gd name="connsiteX8" fmla="*/ 1119116 w 7301552"/>
              <a:gd name="connsiteY8" fmla="*/ 442409 h 1643412"/>
              <a:gd name="connsiteX9" fmla="*/ 1637731 w 7301552"/>
              <a:gd name="connsiteY9" fmla="*/ 442409 h 1643412"/>
              <a:gd name="connsiteX10" fmla="*/ 1801504 w 7301552"/>
              <a:gd name="connsiteY10" fmla="*/ 483352 h 1643412"/>
              <a:gd name="connsiteX11" fmla="*/ 1924334 w 7301552"/>
              <a:gd name="connsiteY11" fmla="*/ 524296 h 1643412"/>
              <a:gd name="connsiteX12" fmla="*/ 2115403 w 7301552"/>
              <a:gd name="connsiteY12" fmla="*/ 537943 h 1643412"/>
              <a:gd name="connsiteX13" fmla="*/ 2156346 w 7301552"/>
              <a:gd name="connsiteY13" fmla="*/ 565239 h 1643412"/>
              <a:gd name="connsiteX14" fmla="*/ 2224585 w 7301552"/>
              <a:gd name="connsiteY14" fmla="*/ 578887 h 1643412"/>
              <a:gd name="connsiteX15" fmla="*/ 2374710 w 7301552"/>
              <a:gd name="connsiteY15" fmla="*/ 606182 h 1643412"/>
              <a:gd name="connsiteX16" fmla="*/ 2456597 w 7301552"/>
              <a:gd name="connsiteY16" fmla="*/ 619830 h 1643412"/>
              <a:gd name="connsiteX17" fmla="*/ 2511188 w 7301552"/>
              <a:gd name="connsiteY17" fmla="*/ 633478 h 1643412"/>
              <a:gd name="connsiteX18" fmla="*/ 2784143 w 7301552"/>
              <a:gd name="connsiteY18" fmla="*/ 647126 h 1643412"/>
              <a:gd name="connsiteX19" fmla="*/ 2920620 w 7301552"/>
              <a:gd name="connsiteY19" fmla="*/ 688069 h 1643412"/>
              <a:gd name="connsiteX20" fmla="*/ 3002507 w 7301552"/>
              <a:gd name="connsiteY20" fmla="*/ 715364 h 1643412"/>
              <a:gd name="connsiteX21" fmla="*/ 3070746 w 7301552"/>
              <a:gd name="connsiteY21" fmla="*/ 729012 h 1643412"/>
              <a:gd name="connsiteX22" fmla="*/ 3207223 w 7301552"/>
              <a:gd name="connsiteY22" fmla="*/ 715364 h 1643412"/>
              <a:gd name="connsiteX23" fmla="*/ 3248167 w 7301552"/>
              <a:gd name="connsiteY23" fmla="*/ 701717 h 1643412"/>
              <a:gd name="connsiteX24" fmla="*/ 3957850 w 7301552"/>
              <a:gd name="connsiteY24" fmla="*/ 715364 h 1643412"/>
              <a:gd name="connsiteX25" fmla="*/ 4080680 w 7301552"/>
              <a:gd name="connsiteY25" fmla="*/ 756308 h 1643412"/>
              <a:gd name="connsiteX26" fmla="*/ 4121623 w 7301552"/>
              <a:gd name="connsiteY26" fmla="*/ 769955 h 1643412"/>
              <a:gd name="connsiteX27" fmla="*/ 4203510 w 7301552"/>
              <a:gd name="connsiteY27" fmla="*/ 783603 h 1643412"/>
              <a:gd name="connsiteX28" fmla="*/ 4285397 w 7301552"/>
              <a:gd name="connsiteY28" fmla="*/ 810899 h 1643412"/>
              <a:gd name="connsiteX29" fmla="*/ 4326340 w 7301552"/>
              <a:gd name="connsiteY29" fmla="*/ 824546 h 1643412"/>
              <a:gd name="connsiteX30" fmla="*/ 4408226 w 7301552"/>
              <a:gd name="connsiteY30" fmla="*/ 879137 h 1643412"/>
              <a:gd name="connsiteX31" fmla="*/ 4490113 w 7301552"/>
              <a:gd name="connsiteY31" fmla="*/ 906433 h 1643412"/>
              <a:gd name="connsiteX32" fmla="*/ 4531056 w 7301552"/>
              <a:gd name="connsiteY32" fmla="*/ 920081 h 1643412"/>
              <a:gd name="connsiteX33" fmla="*/ 4612943 w 7301552"/>
              <a:gd name="connsiteY33" fmla="*/ 933728 h 1643412"/>
              <a:gd name="connsiteX34" fmla="*/ 4667534 w 7301552"/>
              <a:gd name="connsiteY34" fmla="*/ 947376 h 1643412"/>
              <a:gd name="connsiteX35" fmla="*/ 4722125 w 7301552"/>
              <a:gd name="connsiteY35" fmla="*/ 1001967 h 1643412"/>
              <a:gd name="connsiteX36" fmla="*/ 4844955 w 7301552"/>
              <a:gd name="connsiteY36" fmla="*/ 1001967 h 1643412"/>
              <a:gd name="connsiteX37" fmla="*/ 4967785 w 7301552"/>
              <a:gd name="connsiteY37" fmla="*/ 961024 h 1643412"/>
              <a:gd name="connsiteX38" fmla="*/ 5022376 w 7301552"/>
              <a:gd name="connsiteY38" fmla="*/ 933728 h 1643412"/>
              <a:gd name="connsiteX39" fmla="*/ 5090614 w 7301552"/>
              <a:gd name="connsiteY39" fmla="*/ 920081 h 1643412"/>
              <a:gd name="connsiteX40" fmla="*/ 5172501 w 7301552"/>
              <a:gd name="connsiteY40" fmla="*/ 933728 h 1643412"/>
              <a:gd name="connsiteX41" fmla="*/ 5281683 w 7301552"/>
              <a:gd name="connsiteY41" fmla="*/ 947376 h 1643412"/>
              <a:gd name="connsiteX42" fmla="*/ 5308979 w 7301552"/>
              <a:gd name="connsiteY42" fmla="*/ 1001967 h 1643412"/>
              <a:gd name="connsiteX43" fmla="*/ 5540991 w 7301552"/>
              <a:gd name="connsiteY43" fmla="*/ 974672 h 1643412"/>
              <a:gd name="connsiteX44" fmla="*/ 5581934 w 7301552"/>
              <a:gd name="connsiteY44" fmla="*/ 961024 h 1643412"/>
              <a:gd name="connsiteX45" fmla="*/ 5677468 w 7301552"/>
              <a:gd name="connsiteY45" fmla="*/ 974672 h 1643412"/>
              <a:gd name="connsiteX46" fmla="*/ 5786650 w 7301552"/>
              <a:gd name="connsiteY46" fmla="*/ 1001967 h 1643412"/>
              <a:gd name="connsiteX47" fmla="*/ 5827594 w 7301552"/>
              <a:gd name="connsiteY47" fmla="*/ 1029263 h 1643412"/>
              <a:gd name="connsiteX48" fmla="*/ 5841241 w 7301552"/>
              <a:gd name="connsiteY48" fmla="*/ 1070206 h 1643412"/>
              <a:gd name="connsiteX49" fmla="*/ 5895832 w 7301552"/>
              <a:gd name="connsiteY49" fmla="*/ 1097502 h 1643412"/>
              <a:gd name="connsiteX50" fmla="*/ 5991367 w 7301552"/>
              <a:gd name="connsiteY50" fmla="*/ 1152093 h 1643412"/>
              <a:gd name="connsiteX51" fmla="*/ 6114197 w 7301552"/>
              <a:gd name="connsiteY51" fmla="*/ 1124797 h 1643412"/>
              <a:gd name="connsiteX52" fmla="*/ 6155140 w 7301552"/>
              <a:gd name="connsiteY52" fmla="*/ 1097502 h 1643412"/>
              <a:gd name="connsiteX53" fmla="*/ 6237026 w 7301552"/>
              <a:gd name="connsiteY53" fmla="*/ 1070206 h 1643412"/>
              <a:gd name="connsiteX54" fmla="*/ 6277970 w 7301552"/>
              <a:gd name="connsiteY54" fmla="*/ 1056558 h 1643412"/>
              <a:gd name="connsiteX55" fmla="*/ 6318913 w 7301552"/>
              <a:gd name="connsiteY55" fmla="*/ 1042911 h 1643412"/>
              <a:gd name="connsiteX56" fmla="*/ 6400800 w 7301552"/>
              <a:gd name="connsiteY56" fmla="*/ 1056558 h 1643412"/>
              <a:gd name="connsiteX57" fmla="*/ 6441743 w 7301552"/>
              <a:gd name="connsiteY57" fmla="*/ 1083854 h 1643412"/>
              <a:gd name="connsiteX58" fmla="*/ 6482686 w 7301552"/>
              <a:gd name="connsiteY58" fmla="*/ 1097502 h 1643412"/>
              <a:gd name="connsiteX59" fmla="*/ 6537277 w 7301552"/>
              <a:gd name="connsiteY59" fmla="*/ 1124797 h 1643412"/>
              <a:gd name="connsiteX60" fmla="*/ 6619164 w 7301552"/>
              <a:gd name="connsiteY60" fmla="*/ 1152093 h 1643412"/>
              <a:gd name="connsiteX61" fmla="*/ 6782937 w 7301552"/>
              <a:gd name="connsiteY61" fmla="*/ 1179388 h 1643412"/>
              <a:gd name="connsiteX62" fmla="*/ 6851176 w 7301552"/>
              <a:gd name="connsiteY62" fmla="*/ 1247627 h 1643412"/>
              <a:gd name="connsiteX63" fmla="*/ 6933062 w 7301552"/>
              <a:gd name="connsiteY63" fmla="*/ 1315866 h 1643412"/>
              <a:gd name="connsiteX64" fmla="*/ 7001301 w 7301552"/>
              <a:gd name="connsiteY64" fmla="*/ 1397752 h 1643412"/>
              <a:gd name="connsiteX65" fmla="*/ 7096835 w 7301552"/>
              <a:gd name="connsiteY65" fmla="*/ 1438696 h 1643412"/>
              <a:gd name="connsiteX66" fmla="*/ 7137779 w 7301552"/>
              <a:gd name="connsiteY66" fmla="*/ 1479639 h 1643412"/>
              <a:gd name="connsiteX67" fmla="*/ 7178722 w 7301552"/>
              <a:gd name="connsiteY67" fmla="*/ 1493287 h 1643412"/>
              <a:gd name="connsiteX68" fmla="*/ 7219665 w 7301552"/>
              <a:gd name="connsiteY68" fmla="*/ 1575173 h 1643412"/>
              <a:gd name="connsiteX69" fmla="*/ 7246961 w 7301552"/>
              <a:gd name="connsiteY69" fmla="*/ 1616117 h 1643412"/>
              <a:gd name="connsiteX70" fmla="*/ 7301552 w 7301552"/>
              <a:gd name="connsiteY70" fmla="*/ 1643412 h 16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301552" h="1643412">
                <a:moveTo>
                  <a:pt x="0" y="125306"/>
                </a:moveTo>
                <a:cubicBezTo>
                  <a:pt x="22746" y="120757"/>
                  <a:pt x="78997" y="5840"/>
                  <a:pt x="115945" y="341"/>
                </a:cubicBezTo>
                <a:cubicBezTo>
                  <a:pt x="152893" y="-5158"/>
                  <a:pt x="190969" y="57305"/>
                  <a:pt x="221686" y="92314"/>
                </a:cubicBezTo>
                <a:cubicBezTo>
                  <a:pt x="252403" y="127323"/>
                  <a:pt x="186681" y="242846"/>
                  <a:pt x="300250" y="210397"/>
                </a:cubicBezTo>
                <a:cubicBezTo>
                  <a:pt x="445826" y="214946"/>
                  <a:pt x="591569" y="215736"/>
                  <a:pt x="736979" y="224045"/>
                </a:cubicBezTo>
                <a:cubicBezTo>
                  <a:pt x="779589" y="226480"/>
                  <a:pt x="833118" y="278939"/>
                  <a:pt x="859808" y="292284"/>
                </a:cubicBezTo>
                <a:cubicBezTo>
                  <a:pt x="943740" y="334249"/>
                  <a:pt x="897474" y="308295"/>
                  <a:pt x="996286" y="374170"/>
                </a:cubicBezTo>
                <a:cubicBezTo>
                  <a:pt x="1009934" y="383269"/>
                  <a:pt x="1021668" y="396279"/>
                  <a:pt x="1037229" y="401466"/>
                </a:cubicBezTo>
                <a:cubicBezTo>
                  <a:pt x="1093734" y="420301"/>
                  <a:pt x="1066203" y="407134"/>
                  <a:pt x="1119116" y="442409"/>
                </a:cubicBezTo>
                <a:cubicBezTo>
                  <a:pt x="1403807" y="430031"/>
                  <a:pt x="1392204" y="419025"/>
                  <a:pt x="1637731" y="442409"/>
                </a:cubicBezTo>
                <a:cubicBezTo>
                  <a:pt x="1714914" y="449760"/>
                  <a:pt x="1727765" y="458772"/>
                  <a:pt x="1801504" y="483352"/>
                </a:cubicBezTo>
                <a:lnTo>
                  <a:pt x="1924334" y="524296"/>
                </a:lnTo>
                <a:cubicBezTo>
                  <a:pt x="1984909" y="544488"/>
                  <a:pt x="2051713" y="533394"/>
                  <a:pt x="2115403" y="537943"/>
                </a:cubicBezTo>
                <a:cubicBezTo>
                  <a:pt x="2129051" y="547042"/>
                  <a:pt x="2140988" y="559480"/>
                  <a:pt x="2156346" y="565239"/>
                </a:cubicBezTo>
                <a:cubicBezTo>
                  <a:pt x="2178066" y="573384"/>
                  <a:pt x="2202081" y="573261"/>
                  <a:pt x="2224585" y="578887"/>
                </a:cubicBezTo>
                <a:cubicBezTo>
                  <a:pt x="2367297" y="614564"/>
                  <a:pt x="2080500" y="564151"/>
                  <a:pt x="2374710" y="606182"/>
                </a:cubicBezTo>
                <a:cubicBezTo>
                  <a:pt x="2402104" y="610095"/>
                  <a:pt x="2429462" y="614403"/>
                  <a:pt x="2456597" y="619830"/>
                </a:cubicBezTo>
                <a:cubicBezTo>
                  <a:pt x="2474990" y="623509"/>
                  <a:pt x="2492496" y="631920"/>
                  <a:pt x="2511188" y="633478"/>
                </a:cubicBezTo>
                <a:cubicBezTo>
                  <a:pt x="2601972" y="641043"/>
                  <a:pt x="2693158" y="642577"/>
                  <a:pt x="2784143" y="647126"/>
                </a:cubicBezTo>
                <a:cubicBezTo>
                  <a:pt x="2866649" y="667751"/>
                  <a:pt x="2820936" y="654841"/>
                  <a:pt x="2920620" y="688069"/>
                </a:cubicBezTo>
                <a:lnTo>
                  <a:pt x="3002507" y="715364"/>
                </a:lnTo>
                <a:lnTo>
                  <a:pt x="3070746" y="729012"/>
                </a:lnTo>
                <a:cubicBezTo>
                  <a:pt x="3116238" y="724463"/>
                  <a:pt x="3162035" y="722316"/>
                  <a:pt x="3207223" y="715364"/>
                </a:cubicBezTo>
                <a:cubicBezTo>
                  <a:pt x="3221442" y="713177"/>
                  <a:pt x="3233781" y="701717"/>
                  <a:pt x="3248167" y="701717"/>
                </a:cubicBezTo>
                <a:cubicBezTo>
                  <a:pt x="3484772" y="701717"/>
                  <a:pt x="3721289" y="710815"/>
                  <a:pt x="3957850" y="715364"/>
                </a:cubicBezTo>
                <a:lnTo>
                  <a:pt x="4080680" y="756308"/>
                </a:lnTo>
                <a:cubicBezTo>
                  <a:pt x="4094328" y="760857"/>
                  <a:pt x="4107433" y="767590"/>
                  <a:pt x="4121623" y="769955"/>
                </a:cubicBezTo>
                <a:lnTo>
                  <a:pt x="4203510" y="783603"/>
                </a:lnTo>
                <a:lnTo>
                  <a:pt x="4285397" y="810899"/>
                </a:lnTo>
                <a:lnTo>
                  <a:pt x="4326340" y="824546"/>
                </a:lnTo>
                <a:lnTo>
                  <a:pt x="4408226" y="879137"/>
                </a:lnTo>
                <a:cubicBezTo>
                  <a:pt x="4432166" y="895097"/>
                  <a:pt x="4462817" y="897334"/>
                  <a:pt x="4490113" y="906433"/>
                </a:cubicBezTo>
                <a:lnTo>
                  <a:pt x="4531056" y="920081"/>
                </a:lnTo>
                <a:cubicBezTo>
                  <a:pt x="4557308" y="928832"/>
                  <a:pt x="4585808" y="928301"/>
                  <a:pt x="4612943" y="933728"/>
                </a:cubicBezTo>
                <a:cubicBezTo>
                  <a:pt x="4631336" y="937406"/>
                  <a:pt x="4649337" y="942827"/>
                  <a:pt x="4667534" y="947376"/>
                </a:cubicBezTo>
                <a:cubicBezTo>
                  <a:pt x="4685731" y="965573"/>
                  <a:pt x="4701184" y="987009"/>
                  <a:pt x="4722125" y="1001967"/>
                </a:cubicBezTo>
                <a:cubicBezTo>
                  <a:pt x="4759502" y="1028665"/>
                  <a:pt x="4806235" y="1009711"/>
                  <a:pt x="4844955" y="1001967"/>
                </a:cubicBezTo>
                <a:cubicBezTo>
                  <a:pt x="4895366" y="991885"/>
                  <a:pt x="4918633" y="982870"/>
                  <a:pt x="4967785" y="961024"/>
                </a:cubicBezTo>
                <a:cubicBezTo>
                  <a:pt x="4986376" y="952761"/>
                  <a:pt x="5003075" y="940162"/>
                  <a:pt x="5022376" y="933728"/>
                </a:cubicBezTo>
                <a:cubicBezTo>
                  <a:pt x="5044382" y="926393"/>
                  <a:pt x="5067868" y="924630"/>
                  <a:pt x="5090614" y="920081"/>
                </a:cubicBezTo>
                <a:cubicBezTo>
                  <a:pt x="5117910" y="924630"/>
                  <a:pt x="5145107" y="929815"/>
                  <a:pt x="5172501" y="933728"/>
                </a:cubicBezTo>
                <a:cubicBezTo>
                  <a:pt x="5208810" y="938915"/>
                  <a:pt x="5248878" y="930973"/>
                  <a:pt x="5281683" y="947376"/>
                </a:cubicBezTo>
                <a:cubicBezTo>
                  <a:pt x="5299880" y="956475"/>
                  <a:pt x="5299880" y="983770"/>
                  <a:pt x="5308979" y="1001967"/>
                </a:cubicBezTo>
                <a:cubicBezTo>
                  <a:pt x="5363126" y="996553"/>
                  <a:pt x="5480646" y="986741"/>
                  <a:pt x="5540991" y="974672"/>
                </a:cubicBezTo>
                <a:cubicBezTo>
                  <a:pt x="5555098" y="971851"/>
                  <a:pt x="5568286" y="965573"/>
                  <a:pt x="5581934" y="961024"/>
                </a:cubicBezTo>
                <a:cubicBezTo>
                  <a:pt x="5613779" y="965573"/>
                  <a:pt x="5645925" y="968363"/>
                  <a:pt x="5677468" y="974672"/>
                </a:cubicBezTo>
                <a:cubicBezTo>
                  <a:pt x="5714254" y="982029"/>
                  <a:pt x="5786650" y="1001967"/>
                  <a:pt x="5786650" y="1001967"/>
                </a:cubicBezTo>
                <a:cubicBezTo>
                  <a:pt x="5800298" y="1011066"/>
                  <a:pt x="5817347" y="1016455"/>
                  <a:pt x="5827594" y="1029263"/>
                </a:cubicBezTo>
                <a:cubicBezTo>
                  <a:pt x="5836581" y="1040496"/>
                  <a:pt x="5831069" y="1060034"/>
                  <a:pt x="5841241" y="1070206"/>
                </a:cubicBezTo>
                <a:cubicBezTo>
                  <a:pt x="5855627" y="1084592"/>
                  <a:pt x="5878168" y="1087408"/>
                  <a:pt x="5895832" y="1097502"/>
                </a:cubicBezTo>
                <a:cubicBezTo>
                  <a:pt x="6030866" y="1174664"/>
                  <a:pt x="5826398" y="1069607"/>
                  <a:pt x="5991367" y="1152093"/>
                </a:cubicBezTo>
                <a:cubicBezTo>
                  <a:pt x="6022819" y="1146851"/>
                  <a:pt x="6080599" y="1141596"/>
                  <a:pt x="6114197" y="1124797"/>
                </a:cubicBezTo>
                <a:cubicBezTo>
                  <a:pt x="6128868" y="1117462"/>
                  <a:pt x="6140151" y="1104164"/>
                  <a:pt x="6155140" y="1097502"/>
                </a:cubicBezTo>
                <a:cubicBezTo>
                  <a:pt x="6181432" y="1085817"/>
                  <a:pt x="6209731" y="1079305"/>
                  <a:pt x="6237026" y="1070206"/>
                </a:cubicBezTo>
                <a:lnTo>
                  <a:pt x="6277970" y="1056558"/>
                </a:lnTo>
                <a:lnTo>
                  <a:pt x="6318913" y="1042911"/>
                </a:lnTo>
                <a:cubicBezTo>
                  <a:pt x="6346209" y="1047460"/>
                  <a:pt x="6374548" y="1047807"/>
                  <a:pt x="6400800" y="1056558"/>
                </a:cubicBezTo>
                <a:cubicBezTo>
                  <a:pt x="6416361" y="1061745"/>
                  <a:pt x="6427072" y="1076518"/>
                  <a:pt x="6441743" y="1083854"/>
                </a:cubicBezTo>
                <a:cubicBezTo>
                  <a:pt x="6454610" y="1090288"/>
                  <a:pt x="6469463" y="1091835"/>
                  <a:pt x="6482686" y="1097502"/>
                </a:cubicBezTo>
                <a:cubicBezTo>
                  <a:pt x="6501386" y="1105516"/>
                  <a:pt x="6518387" y="1117241"/>
                  <a:pt x="6537277" y="1124797"/>
                </a:cubicBezTo>
                <a:cubicBezTo>
                  <a:pt x="6563991" y="1135483"/>
                  <a:pt x="6590681" y="1148024"/>
                  <a:pt x="6619164" y="1152093"/>
                </a:cubicBezTo>
                <a:cubicBezTo>
                  <a:pt x="6737662" y="1169020"/>
                  <a:pt x="6683155" y="1159431"/>
                  <a:pt x="6782937" y="1179388"/>
                </a:cubicBezTo>
                <a:cubicBezTo>
                  <a:pt x="6892118" y="1252177"/>
                  <a:pt x="6760191" y="1156642"/>
                  <a:pt x="6851176" y="1247627"/>
                </a:cubicBezTo>
                <a:cubicBezTo>
                  <a:pt x="6958530" y="1354981"/>
                  <a:pt x="6821272" y="1181719"/>
                  <a:pt x="6933062" y="1315866"/>
                </a:cubicBezTo>
                <a:cubicBezTo>
                  <a:pt x="6968269" y="1358114"/>
                  <a:pt x="6952049" y="1362572"/>
                  <a:pt x="7001301" y="1397752"/>
                </a:cubicBezTo>
                <a:cubicBezTo>
                  <a:pt x="7030814" y="1418833"/>
                  <a:pt x="7063422" y="1427558"/>
                  <a:pt x="7096835" y="1438696"/>
                </a:cubicBezTo>
                <a:cubicBezTo>
                  <a:pt x="7110483" y="1452344"/>
                  <a:pt x="7121720" y="1468933"/>
                  <a:pt x="7137779" y="1479639"/>
                </a:cubicBezTo>
                <a:cubicBezTo>
                  <a:pt x="7149749" y="1487619"/>
                  <a:pt x="7167489" y="1484300"/>
                  <a:pt x="7178722" y="1493287"/>
                </a:cubicBezTo>
                <a:cubicBezTo>
                  <a:pt x="7211315" y="1519361"/>
                  <a:pt x="7203183" y="1542208"/>
                  <a:pt x="7219665" y="1575173"/>
                </a:cubicBezTo>
                <a:cubicBezTo>
                  <a:pt x="7227001" y="1589844"/>
                  <a:pt x="7234360" y="1605616"/>
                  <a:pt x="7246961" y="1616117"/>
                </a:cubicBezTo>
                <a:cubicBezTo>
                  <a:pt x="7262590" y="1629141"/>
                  <a:pt x="7301552" y="1643412"/>
                  <a:pt x="7301552" y="1643412"/>
                </a:cubicBezTo>
              </a:path>
            </a:pathLst>
          </a:cu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00752" y="3575713"/>
            <a:ext cx="7260645" cy="2429302"/>
          </a:xfrm>
          <a:custGeom>
            <a:avLst/>
            <a:gdLst>
              <a:gd name="connsiteX0" fmla="*/ 0 w 7260645"/>
              <a:gd name="connsiteY0" fmla="*/ 0 h 2429302"/>
              <a:gd name="connsiteX1" fmla="*/ 191069 w 7260645"/>
              <a:gd name="connsiteY1" fmla="*/ 27296 h 2429302"/>
              <a:gd name="connsiteX2" fmla="*/ 245660 w 7260645"/>
              <a:gd name="connsiteY2" fmla="*/ 54591 h 2429302"/>
              <a:gd name="connsiteX3" fmla="*/ 327547 w 7260645"/>
              <a:gd name="connsiteY3" fmla="*/ 95535 h 2429302"/>
              <a:gd name="connsiteX4" fmla="*/ 436729 w 7260645"/>
              <a:gd name="connsiteY4" fmla="*/ 163774 h 2429302"/>
              <a:gd name="connsiteX5" fmla="*/ 477672 w 7260645"/>
              <a:gd name="connsiteY5" fmla="*/ 177421 h 2429302"/>
              <a:gd name="connsiteX6" fmla="*/ 545911 w 7260645"/>
              <a:gd name="connsiteY6" fmla="*/ 245660 h 2429302"/>
              <a:gd name="connsiteX7" fmla="*/ 627797 w 7260645"/>
              <a:gd name="connsiteY7" fmla="*/ 327547 h 2429302"/>
              <a:gd name="connsiteX8" fmla="*/ 696036 w 7260645"/>
              <a:gd name="connsiteY8" fmla="*/ 395786 h 2429302"/>
              <a:gd name="connsiteX9" fmla="*/ 723332 w 7260645"/>
              <a:gd name="connsiteY9" fmla="*/ 477672 h 2429302"/>
              <a:gd name="connsiteX10" fmla="*/ 846161 w 7260645"/>
              <a:gd name="connsiteY10" fmla="*/ 573206 h 2429302"/>
              <a:gd name="connsiteX11" fmla="*/ 887105 w 7260645"/>
              <a:gd name="connsiteY11" fmla="*/ 600502 h 2429302"/>
              <a:gd name="connsiteX12" fmla="*/ 1037230 w 7260645"/>
              <a:gd name="connsiteY12" fmla="*/ 682388 h 2429302"/>
              <a:gd name="connsiteX13" fmla="*/ 1078173 w 7260645"/>
              <a:gd name="connsiteY13" fmla="*/ 723332 h 2429302"/>
              <a:gd name="connsiteX14" fmla="*/ 1201003 w 7260645"/>
              <a:gd name="connsiteY14" fmla="*/ 791571 h 2429302"/>
              <a:gd name="connsiteX15" fmla="*/ 1228299 w 7260645"/>
              <a:gd name="connsiteY15" fmla="*/ 832514 h 2429302"/>
              <a:gd name="connsiteX16" fmla="*/ 1310185 w 7260645"/>
              <a:gd name="connsiteY16" fmla="*/ 887105 h 2429302"/>
              <a:gd name="connsiteX17" fmla="*/ 1460311 w 7260645"/>
              <a:gd name="connsiteY17" fmla="*/ 914400 h 2429302"/>
              <a:gd name="connsiteX18" fmla="*/ 1583141 w 7260645"/>
              <a:gd name="connsiteY18" fmla="*/ 928048 h 2429302"/>
              <a:gd name="connsiteX19" fmla="*/ 1678675 w 7260645"/>
              <a:gd name="connsiteY19" fmla="*/ 928048 h 2429302"/>
              <a:gd name="connsiteX20" fmla="*/ 1774209 w 7260645"/>
              <a:gd name="connsiteY20" fmla="*/ 818866 h 2429302"/>
              <a:gd name="connsiteX21" fmla="*/ 1815152 w 7260645"/>
              <a:gd name="connsiteY21" fmla="*/ 805218 h 2429302"/>
              <a:gd name="connsiteX22" fmla="*/ 1842448 w 7260645"/>
              <a:gd name="connsiteY22" fmla="*/ 764275 h 2429302"/>
              <a:gd name="connsiteX23" fmla="*/ 2019869 w 7260645"/>
              <a:gd name="connsiteY23" fmla="*/ 723332 h 2429302"/>
              <a:gd name="connsiteX24" fmla="*/ 2115403 w 7260645"/>
              <a:gd name="connsiteY24" fmla="*/ 736980 h 2429302"/>
              <a:gd name="connsiteX25" fmla="*/ 2210938 w 7260645"/>
              <a:gd name="connsiteY25" fmla="*/ 846162 h 2429302"/>
              <a:gd name="connsiteX26" fmla="*/ 2265529 w 7260645"/>
              <a:gd name="connsiteY26" fmla="*/ 968991 h 2429302"/>
              <a:gd name="connsiteX27" fmla="*/ 2292824 w 7260645"/>
              <a:gd name="connsiteY27" fmla="*/ 1050878 h 2429302"/>
              <a:gd name="connsiteX28" fmla="*/ 2306472 w 7260645"/>
              <a:gd name="connsiteY28" fmla="*/ 1091821 h 2429302"/>
              <a:gd name="connsiteX29" fmla="*/ 2333767 w 7260645"/>
              <a:gd name="connsiteY29" fmla="*/ 1146412 h 2429302"/>
              <a:gd name="connsiteX30" fmla="*/ 2429302 w 7260645"/>
              <a:gd name="connsiteY30" fmla="*/ 1269242 h 2429302"/>
              <a:gd name="connsiteX31" fmla="*/ 2483893 w 7260645"/>
              <a:gd name="connsiteY31" fmla="*/ 1310186 h 2429302"/>
              <a:gd name="connsiteX32" fmla="*/ 2524836 w 7260645"/>
              <a:gd name="connsiteY32" fmla="*/ 1323833 h 2429302"/>
              <a:gd name="connsiteX33" fmla="*/ 2565779 w 7260645"/>
              <a:gd name="connsiteY33" fmla="*/ 1351129 h 2429302"/>
              <a:gd name="connsiteX34" fmla="*/ 2606723 w 7260645"/>
              <a:gd name="connsiteY34" fmla="*/ 1433015 h 2429302"/>
              <a:gd name="connsiteX35" fmla="*/ 2647666 w 7260645"/>
              <a:gd name="connsiteY35" fmla="*/ 1446663 h 2429302"/>
              <a:gd name="connsiteX36" fmla="*/ 2784144 w 7260645"/>
              <a:gd name="connsiteY36" fmla="*/ 1487606 h 2429302"/>
              <a:gd name="connsiteX37" fmla="*/ 2825087 w 7260645"/>
              <a:gd name="connsiteY37" fmla="*/ 1501254 h 2429302"/>
              <a:gd name="connsiteX38" fmla="*/ 3261815 w 7260645"/>
              <a:gd name="connsiteY38" fmla="*/ 1487606 h 2429302"/>
              <a:gd name="connsiteX39" fmla="*/ 3411941 w 7260645"/>
              <a:gd name="connsiteY39" fmla="*/ 1501254 h 2429302"/>
              <a:gd name="connsiteX40" fmla="*/ 3534770 w 7260645"/>
              <a:gd name="connsiteY40" fmla="*/ 1542197 h 2429302"/>
              <a:gd name="connsiteX41" fmla="*/ 3575714 w 7260645"/>
              <a:gd name="connsiteY41" fmla="*/ 1555845 h 2429302"/>
              <a:gd name="connsiteX42" fmla="*/ 3616657 w 7260645"/>
              <a:gd name="connsiteY42" fmla="*/ 1542197 h 2429302"/>
              <a:gd name="connsiteX43" fmla="*/ 3657600 w 7260645"/>
              <a:gd name="connsiteY43" fmla="*/ 1514902 h 2429302"/>
              <a:gd name="connsiteX44" fmla="*/ 3725839 w 7260645"/>
              <a:gd name="connsiteY44" fmla="*/ 1501254 h 2429302"/>
              <a:gd name="connsiteX45" fmla="*/ 3944203 w 7260645"/>
              <a:gd name="connsiteY45" fmla="*/ 1487606 h 2429302"/>
              <a:gd name="connsiteX46" fmla="*/ 4135272 w 7260645"/>
              <a:gd name="connsiteY46" fmla="*/ 1446663 h 2429302"/>
              <a:gd name="connsiteX47" fmla="*/ 4258102 w 7260645"/>
              <a:gd name="connsiteY47" fmla="*/ 1405720 h 2429302"/>
              <a:gd name="connsiteX48" fmla="*/ 4312693 w 7260645"/>
              <a:gd name="connsiteY48" fmla="*/ 1378424 h 2429302"/>
              <a:gd name="connsiteX49" fmla="*/ 4353636 w 7260645"/>
              <a:gd name="connsiteY49" fmla="*/ 1364777 h 2429302"/>
              <a:gd name="connsiteX50" fmla="*/ 4435523 w 7260645"/>
              <a:gd name="connsiteY50" fmla="*/ 1296538 h 2429302"/>
              <a:gd name="connsiteX51" fmla="*/ 4531057 w 7260645"/>
              <a:gd name="connsiteY51" fmla="*/ 1241947 h 2429302"/>
              <a:gd name="connsiteX52" fmla="*/ 4572000 w 7260645"/>
              <a:gd name="connsiteY52" fmla="*/ 1228299 h 2429302"/>
              <a:gd name="connsiteX53" fmla="*/ 4667535 w 7260645"/>
              <a:gd name="connsiteY53" fmla="*/ 1173708 h 2429302"/>
              <a:gd name="connsiteX54" fmla="*/ 4722126 w 7260645"/>
              <a:gd name="connsiteY54" fmla="*/ 1187356 h 2429302"/>
              <a:gd name="connsiteX55" fmla="*/ 4844955 w 7260645"/>
              <a:gd name="connsiteY55" fmla="*/ 1282890 h 2429302"/>
              <a:gd name="connsiteX56" fmla="*/ 4940490 w 7260645"/>
              <a:gd name="connsiteY56" fmla="*/ 1351129 h 2429302"/>
              <a:gd name="connsiteX57" fmla="*/ 4995081 w 7260645"/>
              <a:gd name="connsiteY57" fmla="*/ 1433015 h 2429302"/>
              <a:gd name="connsiteX58" fmla="*/ 5008729 w 7260645"/>
              <a:gd name="connsiteY58" fmla="*/ 1473959 h 2429302"/>
              <a:gd name="connsiteX59" fmla="*/ 5036024 w 7260645"/>
              <a:gd name="connsiteY59" fmla="*/ 1514902 h 2429302"/>
              <a:gd name="connsiteX60" fmla="*/ 5090615 w 7260645"/>
              <a:gd name="connsiteY60" fmla="*/ 1624084 h 2429302"/>
              <a:gd name="connsiteX61" fmla="*/ 5131558 w 7260645"/>
              <a:gd name="connsiteY61" fmla="*/ 1651380 h 2429302"/>
              <a:gd name="connsiteX62" fmla="*/ 5186149 w 7260645"/>
              <a:gd name="connsiteY62" fmla="*/ 1719618 h 2429302"/>
              <a:gd name="connsiteX63" fmla="*/ 5199797 w 7260645"/>
              <a:gd name="connsiteY63" fmla="*/ 1760562 h 2429302"/>
              <a:gd name="connsiteX64" fmla="*/ 5254388 w 7260645"/>
              <a:gd name="connsiteY64" fmla="*/ 1787857 h 2429302"/>
              <a:gd name="connsiteX65" fmla="*/ 5349923 w 7260645"/>
              <a:gd name="connsiteY65" fmla="*/ 1815153 h 2429302"/>
              <a:gd name="connsiteX66" fmla="*/ 5554639 w 7260645"/>
              <a:gd name="connsiteY66" fmla="*/ 1787857 h 2429302"/>
              <a:gd name="connsiteX67" fmla="*/ 5595582 w 7260645"/>
              <a:gd name="connsiteY67" fmla="*/ 1760562 h 2429302"/>
              <a:gd name="connsiteX68" fmla="*/ 5650173 w 7260645"/>
              <a:gd name="connsiteY68" fmla="*/ 1705971 h 2429302"/>
              <a:gd name="connsiteX69" fmla="*/ 5786651 w 7260645"/>
              <a:gd name="connsiteY69" fmla="*/ 1610436 h 2429302"/>
              <a:gd name="connsiteX70" fmla="*/ 5841242 w 7260645"/>
              <a:gd name="connsiteY70" fmla="*/ 1596788 h 2429302"/>
              <a:gd name="connsiteX71" fmla="*/ 5895833 w 7260645"/>
              <a:gd name="connsiteY71" fmla="*/ 1501254 h 2429302"/>
              <a:gd name="connsiteX72" fmla="*/ 5936776 w 7260645"/>
              <a:gd name="connsiteY72" fmla="*/ 1473959 h 2429302"/>
              <a:gd name="connsiteX73" fmla="*/ 6018663 w 7260645"/>
              <a:gd name="connsiteY73" fmla="*/ 1392072 h 2429302"/>
              <a:gd name="connsiteX74" fmla="*/ 6114197 w 7260645"/>
              <a:gd name="connsiteY74" fmla="*/ 1351129 h 2429302"/>
              <a:gd name="connsiteX75" fmla="*/ 6155141 w 7260645"/>
              <a:gd name="connsiteY75" fmla="*/ 1337481 h 2429302"/>
              <a:gd name="connsiteX76" fmla="*/ 6237027 w 7260645"/>
              <a:gd name="connsiteY76" fmla="*/ 1296538 h 2429302"/>
              <a:gd name="connsiteX77" fmla="*/ 6455391 w 7260645"/>
              <a:gd name="connsiteY77" fmla="*/ 1323833 h 2429302"/>
              <a:gd name="connsiteX78" fmla="*/ 6509982 w 7260645"/>
              <a:gd name="connsiteY78" fmla="*/ 1405720 h 2429302"/>
              <a:gd name="connsiteX79" fmla="*/ 6564573 w 7260645"/>
              <a:gd name="connsiteY79" fmla="*/ 1528550 h 2429302"/>
              <a:gd name="connsiteX80" fmla="*/ 6605517 w 7260645"/>
              <a:gd name="connsiteY80" fmla="*/ 1610436 h 2429302"/>
              <a:gd name="connsiteX81" fmla="*/ 6619164 w 7260645"/>
              <a:gd name="connsiteY81" fmla="*/ 1651380 h 2429302"/>
              <a:gd name="connsiteX82" fmla="*/ 6673755 w 7260645"/>
              <a:gd name="connsiteY82" fmla="*/ 1733266 h 2429302"/>
              <a:gd name="connsiteX83" fmla="*/ 6701051 w 7260645"/>
              <a:gd name="connsiteY83" fmla="*/ 1774209 h 2429302"/>
              <a:gd name="connsiteX84" fmla="*/ 6728347 w 7260645"/>
              <a:gd name="connsiteY84" fmla="*/ 1828800 h 2429302"/>
              <a:gd name="connsiteX85" fmla="*/ 6769290 w 7260645"/>
              <a:gd name="connsiteY85" fmla="*/ 1856096 h 2429302"/>
              <a:gd name="connsiteX86" fmla="*/ 6796585 w 7260645"/>
              <a:gd name="connsiteY86" fmla="*/ 1897039 h 2429302"/>
              <a:gd name="connsiteX87" fmla="*/ 6823881 w 7260645"/>
              <a:gd name="connsiteY87" fmla="*/ 1951630 h 2429302"/>
              <a:gd name="connsiteX88" fmla="*/ 6878472 w 7260645"/>
              <a:gd name="connsiteY88" fmla="*/ 1992574 h 2429302"/>
              <a:gd name="connsiteX89" fmla="*/ 6919415 w 7260645"/>
              <a:gd name="connsiteY89" fmla="*/ 2074460 h 2429302"/>
              <a:gd name="connsiteX90" fmla="*/ 6933063 w 7260645"/>
              <a:gd name="connsiteY90" fmla="*/ 2115403 h 2429302"/>
              <a:gd name="connsiteX91" fmla="*/ 6974006 w 7260645"/>
              <a:gd name="connsiteY91" fmla="*/ 2142699 h 2429302"/>
              <a:gd name="connsiteX92" fmla="*/ 7028597 w 7260645"/>
              <a:gd name="connsiteY92" fmla="*/ 2169994 h 2429302"/>
              <a:gd name="connsiteX93" fmla="*/ 7165075 w 7260645"/>
              <a:gd name="connsiteY93" fmla="*/ 2210938 h 2429302"/>
              <a:gd name="connsiteX94" fmla="*/ 7192370 w 7260645"/>
              <a:gd name="connsiteY94" fmla="*/ 2306472 h 2429302"/>
              <a:gd name="connsiteX95" fmla="*/ 7206018 w 7260645"/>
              <a:gd name="connsiteY95" fmla="*/ 2347415 h 2429302"/>
              <a:gd name="connsiteX96" fmla="*/ 7246961 w 7260645"/>
              <a:gd name="connsiteY96" fmla="*/ 2374711 h 2429302"/>
              <a:gd name="connsiteX97" fmla="*/ 7260609 w 7260645"/>
              <a:gd name="connsiteY97" fmla="*/ 2429302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260645" h="2429302">
                <a:moveTo>
                  <a:pt x="0" y="0"/>
                </a:moveTo>
                <a:cubicBezTo>
                  <a:pt x="63690" y="9099"/>
                  <a:pt x="128265" y="13340"/>
                  <a:pt x="191069" y="27296"/>
                </a:cubicBezTo>
                <a:cubicBezTo>
                  <a:pt x="210929" y="31709"/>
                  <a:pt x="226960" y="46577"/>
                  <a:pt x="245660" y="54591"/>
                </a:cubicBezTo>
                <a:cubicBezTo>
                  <a:pt x="324763" y="88492"/>
                  <a:pt x="248866" y="43081"/>
                  <a:pt x="327547" y="95535"/>
                </a:cubicBezTo>
                <a:cubicBezTo>
                  <a:pt x="370801" y="160418"/>
                  <a:pt x="339282" y="131292"/>
                  <a:pt x="436729" y="163774"/>
                </a:cubicBezTo>
                <a:lnTo>
                  <a:pt x="477672" y="177421"/>
                </a:lnTo>
                <a:cubicBezTo>
                  <a:pt x="562038" y="233666"/>
                  <a:pt x="479741" y="171219"/>
                  <a:pt x="545911" y="245660"/>
                </a:cubicBezTo>
                <a:cubicBezTo>
                  <a:pt x="571557" y="274511"/>
                  <a:pt x="600502" y="300251"/>
                  <a:pt x="627797" y="327547"/>
                </a:cubicBezTo>
                <a:cubicBezTo>
                  <a:pt x="718779" y="418530"/>
                  <a:pt x="586858" y="322999"/>
                  <a:pt x="696036" y="395786"/>
                </a:cubicBezTo>
                <a:lnTo>
                  <a:pt x="723332" y="477672"/>
                </a:lnTo>
                <a:cubicBezTo>
                  <a:pt x="746348" y="546718"/>
                  <a:pt x="794327" y="555929"/>
                  <a:pt x="846161" y="573206"/>
                </a:cubicBezTo>
                <a:cubicBezTo>
                  <a:pt x="859809" y="582305"/>
                  <a:pt x="872705" y="592647"/>
                  <a:pt x="887105" y="600502"/>
                </a:cubicBezTo>
                <a:cubicBezTo>
                  <a:pt x="923079" y="620124"/>
                  <a:pt x="997856" y="649576"/>
                  <a:pt x="1037230" y="682388"/>
                </a:cubicBezTo>
                <a:cubicBezTo>
                  <a:pt x="1052057" y="694744"/>
                  <a:pt x="1062938" y="711482"/>
                  <a:pt x="1078173" y="723332"/>
                </a:cubicBezTo>
                <a:cubicBezTo>
                  <a:pt x="1148564" y="778081"/>
                  <a:pt x="1139229" y="770979"/>
                  <a:pt x="1201003" y="791571"/>
                </a:cubicBezTo>
                <a:cubicBezTo>
                  <a:pt x="1210102" y="805219"/>
                  <a:pt x="1215955" y="821713"/>
                  <a:pt x="1228299" y="832514"/>
                </a:cubicBezTo>
                <a:cubicBezTo>
                  <a:pt x="1252987" y="854116"/>
                  <a:pt x="1282890" y="868908"/>
                  <a:pt x="1310185" y="887105"/>
                </a:cubicBezTo>
                <a:cubicBezTo>
                  <a:pt x="1339291" y="906509"/>
                  <a:pt x="1455742" y="913862"/>
                  <a:pt x="1460311" y="914400"/>
                </a:cubicBezTo>
                <a:lnTo>
                  <a:pt x="1583141" y="928048"/>
                </a:lnTo>
                <a:cubicBezTo>
                  <a:pt x="1610844" y="934974"/>
                  <a:pt x="1651264" y="955459"/>
                  <a:pt x="1678675" y="928048"/>
                </a:cubicBezTo>
                <a:cubicBezTo>
                  <a:pt x="1760560" y="846163"/>
                  <a:pt x="1696873" y="857535"/>
                  <a:pt x="1774209" y="818866"/>
                </a:cubicBezTo>
                <a:cubicBezTo>
                  <a:pt x="1787076" y="812432"/>
                  <a:pt x="1801504" y="809767"/>
                  <a:pt x="1815152" y="805218"/>
                </a:cubicBezTo>
                <a:cubicBezTo>
                  <a:pt x="1824251" y="791570"/>
                  <a:pt x="1830850" y="775873"/>
                  <a:pt x="1842448" y="764275"/>
                </a:cubicBezTo>
                <a:cubicBezTo>
                  <a:pt x="1892179" y="714545"/>
                  <a:pt x="1948610" y="730458"/>
                  <a:pt x="2019869" y="723332"/>
                </a:cubicBezTo>
                <a:cubicBezTo>
                  <a:pt x="2051714" y="727881"/>
                  <a:pt x="2084592" y="727737"/>
                  <a:pt x="2115403" y="736980"/>
                </a:cubicBezTo>
                <a:cubicBezTo>
                  <a:pt x="2162793" y="751197"/>
                  <a:pt x="2188948" y="813176"/>
                  <a:pt x="2210938" y="846162"/>
                </a:cubicBezTo>
                <a:cubicBezTo>
                  <a:pt x="2254191" y="911042"/>
                  <a:pt x="2233048" y="871548"/>
                  <a:pt x="2265529" y="968991"/>
                </a:cubicBezTo>
                <a:lnTo>
                  <a:pt x="2292824" y="1050878"/>
                </a:lnTo>
                <a:cubicBezTo>
                  <a:pt x="2297373" y="1064526"/>
                  <a:pt x="2300039" y="1078954"/>
                  <a:pt x="2306472" y="1091821"/>
                </a:cubicBezTo>
                <a:cubicBezTo>
                  <a:pt x="2315570" y="1110018"/>
                  <a:pt x="2323300" y="1128966"/>
                  <a:pt x="2333767" y="1146412"/>
                </a:cubicBezTo>
                <a:cubicBezTo>
                  <a:pt x="2366385" y="1200776"/>
                  <a:pt x="2384388" y="1230744"/>
                  <a:pt x="2429302" y="1269242"/>
                </a:cubicBezTo>
                <a:cubicBezTo>
                  <a:pt x="2446572" y="1284045"/>
                  <a:pt x="2464144" y="1298901"/>
                  <a:pt x="2483893" y="1310186"/>
                </a:cubicBezTo>
                <a:cubicBezTo>
                  <a:pt x="2496383" y="1317323"/>
                  <a:pt x="2511188" y="1319284"/>
                  <a:pt x="2524836" y="1323833"/>
                </a:cubicBezTo>
                <a:cubicBezTo>
                  <a:pt x="2538484" y="1332932"/>
                  <a:pt x="2555532" y="1338321"/>
                  <a:pt x="2565779" y="1351129"/>
                </a:cubicBezTo>
                <a:cubicBezTo>
                  <a:pt x="2609733" y="1406072"/>
                  <a:pt x="2542807" y="1381882"/>
                  <a:pt x="2606723" y="1433015"/>
                </a:cubicBezTo>
                <a:cubicBezTo>
                  <a:pt x="2617957" y="1442002"/>
                  <a:pt x="2633834" y="1442711"/>
                  <a:pt x="2647666" y="1446663"/>
                </a:cubicBezTo>
                <a:cubicBezTo>
                  <a:pt x="2792054" y="1487918"/>
                  <a:pt x="2589536" y="1422737"/>
                  <a:pt x="2784144" y="1487606"/>
                </a:cubicBezTo>
                <a:lnTo>
                  <a:pt x="2825087" y="1501254"/>
                </a:lnTo>
                <a:cubicBezTo>
                  <a:pt x="2970663" y="1496705"/>
                  <a:pt x="3116168" y="1487606"/>
                  <a:pt x="3261815" y="1487606"/>
                </a:cubicBezTo>
                <a:cubicBezTo>
                  <a:pt x="3312063" y="1487606"/>
                  <a:pt x="3362668" y="1491399"/>
                  <a:pt x="3411941" y="1501254"/>
                </a:cubicBezTo>
                <a:cubicBezTo>
                  <a:pt x="3454261" y="1509718"/>
                  <a:pt x="3493827" y="1528549"/>
                  <a:pt x="3534770" y="1542197"/>
                </a:cubicBezTo>
                <a:lnTo>
                  <a:pt x="3575714" y="1555845"/>
                </a:lnTo>
                <a:cubicBezTo>
                  <a:pt x="3589362" y="1551296"/>
                  <a:pt x="3603790" y="1548631"/>
                  <a:pt x="3616657" y="1542197"/>
                </a:cubicBezTo>
                <a:cubicBezTo>
                  <a:pt x="3631328" y="1534862"/>
                  <a:pt x="3642242" y="1520661"/>
                  <a:pt x="3657600" y="1514902"/>
                </a:cubicBezTo>
                <a:cubicBezTo>
                  <a:pt x="3679320" y="1506757"/>
                  <a:pt x="3702747" y="1503453"/>
                  <a:pt x="3725839" y="1501254"/>
                </a:cubicBezTo>
                <a:cubicBezTo>
                  <a:pt x="3798441" y="1494339"/>
                  <a:pt x="3871415" y="1492155"/>
                  <a:pt x="3944203" y="1487606"/>
                </a:cubicBezTo>
                <a:cubicBezTo>
                  <a:pt x="4012931" y="1476152"/>
                  <a:pt x="4067249" y="1469337"/>
                  <a:pt x="4135272" y="1446663"/>
                </a:cubicBezTo>
                <a:lnTo>
                  <a:pt x="4258102" y="1405720"/>
                </a:lnTo>
                <a:cubicBezTo>
                  <a:pt x="4277403" y="1399286"/>
                  <a:pt x="4293993" y="1386438"/>
                  <a:pt x="4312693" y="1378424"/>
                </a:cubicBezTo>
                <a:cubicBezTo>
                  <a:pt x="4325916" y="1372757"/>
                  <a:pt x="4339988" y="1369326"/>
                  <a:pt x="4353636" y="1364777"/>
                </a:cubicBezTo>
                <a:cubicBezTo>
                  <a:pt x="4455289" y="1297006"/>
                  <a:pt x="4330439" y="1384108"/>
                  <a:pt x="4435523" y="1296538"/>
                </a:cubicBezTo>
                <a:cubicBezTo>
                  <a:pt x="4459714" y="1276379"/>
                  <a:pt x="4503569" y="1253727"/>
                  <a:pt x="4531057" y="1241947"/>
                </a:cubicBezTo>
                <a:cubicBezTo>
                  <a:pt x="4544280" y="1236280"/>
                  <a:pt x="4558352" y="1232848"/>
                  <a:pt x="4572000" y="1228299"/>
                </a:cubicBezTo>
                <a:cubicBezTo>
                  <a:pt x="4594164" y="1211676"/>
                  <a:pt x="4632800" y="1173708"/>
                  <a:pt x="4667535" y="1173708"/>
                </a:cubicBezTo>
                <a:cubicBezTo>
                  <a:pt x="4686292" y="1173708"/>
                  <a:pt x="4703929" y="1182807"/>
                  <a:pt x="4722126" y="1187356"/>
                </a:cubicBezTo>
                <a:cubicBezTo>
                  <a:pt x="4803540" y="1241632"/>
                  <a:pt x="4726840" y="1188398"/>
                  <a:pt x="4844955" y="1282890"/>
                </a:cubicBezTo>
                <a:cubicBezTo>
                  <a:pt x="4887265" y="1316738"/>
                  <a:pt x="4898940" y="1323428"/>
                  <a:pt x="4940490" y="1351129"/>
                </a:cubicBezTo>
                <a:cubicBezTo>
                  <a:pt x="4958687" y="1378424"/>
                  <a:pt x="4984707" y="1401893"/>
                  <a:pt x="4995081" y="1433015"/>
                </a:cubicBezTo>
                <a:cubicBezTo>
                  <a:pt x="4999630" y="1446663"/>
                  <a:pt x="5002295" y="1461092"/>
                  <a:pt x="5008729" y="1473959"/>
                </a:cubicBezTo>
                <a:cubicBezTo>
                  <a:pt x="5016064" y="1488630"/>
                  <a:pt x="5028689" y="1500231"/>
                  <a:pt x="5036024" y="1514902"/>
                </a:cubicBezTo>
                <a:cubicBezTo>
                  <a:pt x="5068772" y="1580398"/>
                  <a:pt x="5022520" y="1544639"/>
                  <a:pt x="5090615" y="1624084"/>
                </a:cubicBezTo>
                <a:cubicBezTo>
                  <a:pt x="5101290" y="1636538"/>
                  <a:pt x="5117910" y="1642281"/>
                  <a:pt x="5131558" y="1651380"/>
                </a:cubicBezTo>
                <a:cubicBezTo>
                  <a:pt x="5165863" y="1754294"/>
                  <a:pt x="5115597" y="1631428"/>
                  <a:pt x="5186149" y="1719618"/>
                </a:cubicBezTo>
                <a:cubicBezTo>
                  <a:pt x="5195136" y="1730852"/>
                  <a:pt x="5189624" y="1750389"/>
                  <a:pt x="5199797" y="1760562"/>
                </a:cubicBezTo>
                <a:cubicBezTo>
                  <a:pt x="5214183" y="1774948"/>
                  <a:pt x="5235688" y="1779843"/>
                  <a:pt x="5254388" y="1787857"/>
                </a:cubicBezTo>
                <a:cubicBezTo>
                  <a:pt x="5281799" y="1799605"/>
                  <a:pt x="5322220" y="1808227"/>
                  <a:pt x="5349923" y="1815153"/>
                </a:cubicBezTo>
                <a:cubicBezTo>
                  <a:pt x="5386519" y="1812103"/>
                  <a:pt x="5498890" y="1815731"/>
                  <a:pt x="5554639" y="1787857"/>
                </a:cubicBezTo>
                <a:cubicBezTo>
                  <a:pt x="5569310" y="1780522"/>
                  <a:pt x="5581934" y="1769660"/>
                  <a:pt x="5595582" y="1760562"/>
                </a:cubicBezTo>
                <a:cubicBezTo>
                  <a:pt x="5619132" y="1689913"/>
                  <a:pt x="5590229" y="1740225"/>
                  <a:pt x="5650173" y="1705971"/>
                </a:cubicBezTo>
                <a:cubicBezTo>
                  <a:pt x="5685308" y="1685894"/>
                  <a:pt x="5751747" y="1619162"/>
                  <a:pt x="5786651" y="1610436"/>
                </a:cubicBezTo>
                <a:lnTo>
                  <a:pt x="5841242" y="1596788"/>
                </a:lnTo>
                <a:cubicBezTo>
                  <a:pt x="5851945" y="1575382"/>
                  <a:pt x="5876544" y="1520543"/>
                  <a:pt x="5895833" y="1501254"/>
                </a:cubicBezTo>
                <a:cubicBezTo>
                  <a:pt x="5907431" y="1489656"/>
                  <a:pt x="5924517" y="1484856"/>
                  <a:pt x="5936776" y="1473959"/>
                </a:cubicBezTo>
                <a:cubicBezTo>
                  <a:pt x="5965627" y="1448313"/>
                  <a:pt x="5982042" y="1404279"/>
                  <a:pt x="6018663" y="1392072"/>
                </a:cubicBezTo>
                <a:cubicBezTo>
                  <a:pt x="6114686" y="1360064"/>
                  <a:pt x="5996140" y="1401724"/>
                  <a:pt x="6114197" y="1351129"/>
                </a:cubicBezTo>
                <a:cubicBezTo>
                  <a:pt x="6127420" y="1345462"/>
                  <a:pt x="6142274" y="1343915"/>
                  <a:pt x="6155141" y="1337481"/>
                </a:cubicBezTo>
                <a:cubicBezTo>
                  <a:pt x="6260971" y="1284567"/>
                  <a:pt x="6134112" y="1330844"/>
                  <a:pt x="6237027" y="1296538"/>
                </a:cubicBezTo>
                <a:cubicBezTo>
                  <a:pt x="6309815" y="1305636"/>
                  <a:pt x="6387283" y="1296590"/>
                  <a:pt x="6455391" y="1323833"/>
                </a:cubicBezTo>
                <a:cubicBezTo>
                  <a:pt x="6485850" y="1336017"/>
                  <a:pt x="6499608" y="1374598"/>
                  <a:pt x="6509982" y="1405720"/>
                </a:cubicBezTo>
                <a:cubicBezTo>
                  <a:pt x="6580403" y="1616977"/>
                  <a:pt x="6499691" y="1398784"/>
                  <a:pt x="6564573" y="1528550"/>
                </a:cubicBezTo>
                <a:cubicBezTo>
                  <a:pt x="6621070" y="1641545"/>
                  <a:pt x="6527300" y="1493113"/>
                  <a:pt x="6605517" y="1610436"/>
                </a:cubicBezTo>
                <a:cubicBezTo>
                  <a:pt x="6610066" y="1624084"/>
                  <a:pt x="6612178" y="1638804"/>
                  <a:pt x="6619164" y="1651380"/>
                </a:cubicBezTo>
                <a:cubicBezTo>
                  <a:pt x="6635095" y="1680057"/>
                  <a:pt x="6655558" y="1705971"/>
                  <a:pt x="6673755" y="1733266"/>
                </a:cubicBezTo>
                <a:cubicBezTo>
                  <a:pt x="6682854" y="1746914"/>
                  <a:pt x="6693715" y="1759538"/>
                  <a:pt x="6701051" y="1774209"/>
                </a:cubicBezTo>
                <a:cubicBezTo>
                  <a:pt x="6710150" y="1792406"/>
                  <a:pt x="6715323" y="1813171"/>
                  <a:pt x="6728347" y="1828800"/>
                </a:cubicBezTo>
                <a:cubicBezTo>
                  <a:pt x="6738848" y="1841401"/>
                  <a:pt x="6755642" y="1846997"/>
                  <a:pt x="6769290" y="1856096"/>
                </a:cubicBezTo>
                <a:cubicBezTo>
                  <a:pt x="6778388" y="1869744"/>
                  <a:pt x="6788447" y="1882798"/>
                  <a:pt x="6796585" y="1897039"/>
                </a:cubicBezTo>
                <a:cubicBezTo>
                  <a:pt x="6806679" y="1914703"/>
                  <a:pt x="6810641" y="1936183"/>
                  <a:pt x="6823881" y="1951630"/>
                </a:cubicBezTo>
                <a:cubicBezTo>
                  <a:pt x="6838684" y="1968900"/>
                  <a:pt x="6860275" y="1978926"/>
                  <a:pt x="6878472" y="1992574"/>
                </a:cubicBezTo>
                <a:cubicBezTo>
                  <a:pt x="6912777" y="2095486"/>
                  <a:pt x="6866502" y="1968634"/>
                  <a:pt x="6919415" y="2074460"/>
                </a:cubicBezTo>
                <a:cubicBezTo>
                  <a:pt x="6925849" y="2087327"/>
                  <a:pt x="6924076" y="2104169"/>
                  <a:pt x="6933063" y="2115403"/>
                </a:cubicBezTo>
                <a:cubicBezTo>
                  <a:pt x="6943310" y="2128211"/>
                  <a:pt x="6959765" y="2134561"/>
                  <a:pt x="6974006" y="2142699"/>
                </a:cubicBezTo>
                <a:cubicBezTo>
                  <a:pt x="6991670" y="2152793"/>
                  <a:pt x="7009707" y="2162438"/>
                  <a:pt x="7028597" y="2169994"/>
                </a:cubicBezTo>
                <a:cubicBezTo>
                  <a:pt x="7083977" y="2192146"/>
                  <a:pt x="7111451" y="2197532"/>
                  <a:pt x="7165075" y="2210938"/>
                </a:cubicBezTo>
                <a:cubicBezTo>
                  <a:pt x="7197798" y="2309105"/>
                  <a:pt x="7158097" y="2186514"/>
                  <a:pt x="7192370" y="2306472"/>
                </a:cubicBezTo>
                <a:cubicBezTo>
                  <a:pt x="7196322" y="2320304"/>
                  <a:pt x="7197031" y="2336181"/>
                  <a:pt x="7206018" y="2347415"/>
                </a:cubicBezTo>
                <a:cubicBezTo>
                  <a:pt x="7216265" y="2360223"/>
                  <a:pt x="7233313" y="2365612"/>
                  <a:pt x="7246961" y="2374711"/>
                </a:cubicBezTo>
                <a:cubicBezTo>
                  <a:pt x="7262048" y="2419970"/>
                  <a:pt x="7260609" y="2401268"/>
                  <a:pt x="7260609" y="2429302"/>
                </a:cubicBezTo>
              </a:path>
            </a:pathLst>
          </a:cu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rebelmetropolis.org/wp-content/uploads/2013/12/4a0819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37"/>
            <a:ext cx="9144000" cy="68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8486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1. </a:t>
            </a:r>
            <a:r>
              <a:rPr lang="en-US" sz="3200" u="sng" dirty="0" smtClean="0">
                <a:solidFill>
                  <a:srgbClr val="0000FF"/>
                </a:solidFill>
              </a:rPr>
              <a:t>Urban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explosion- because of farm                   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    machines and population increase,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    millions moved to </a:t>
            </a:r>
            <a:r>
              <a:rPr lang="en-US" sz="3200" u="sng" dirty="0">
                <a:solidFill>
                  <a:srgbClr val="0000FF"/>
                </a:solidFill>
              </a:rPr>
              <a:t>cities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(urbanization)</a:t>
            </a:r>
          </a:p>
        </p:txBody>
      </p:sp>
    </p:spTree>
    <p:extLst>
      <p:ext uri="{BB962C8B-B14F-4D97-AF65-F5344CB8AC3E}">
        <p14:creationId xmlns:p14="http://schemas.microsoft.com/office/powerpoint/2010/main" val="13365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IvbHW9UvFl0/UOw6Yr7sNVI/AAAAAAAADoc/6O6NWnGJOK8/s1600/Capitalism_commu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"/>
            <a:ext cx="5067300" cy="518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sodahead.com/polls/0/0/4/0/1/9/0/5/7/5219900206_capitalism_socialis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0"/>
            <a:ext cx="4038601" cy="518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conc10.bu.edu/economic_systems/images/converge_c_ani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181600"/>
            <a:ext cx="91630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0">
              <a:srgbClr val="00B050"/>
            </a:gs>
            <a:gs pos="35000">
              <a:schemeClr val="bg1"/>
            </a:gs>
            <a:gs pos="100000">
              <a:srgbClr val="00B050">
                <a:lumMod val="5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8506"/>
            <a:ext cx="8229600" cy="88369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Communism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                           </a:t>
            </a:r>
            <a:r>
              <a:rPr lang="en-US" sz="4000" dirty="0" smtClean="0"/>
              <a:t>    </a:t>
            </a:r>
            <a:r>
              <a:rPr lang="en-US" sz="5000" dirty="0" smtClean="0"/>
              <a:t> </a:t>
            </a:r>
            <a:r>
              <a:rPr lang="en-US" sz="5000" u="sng" dirty="0" smtClean="0">
                <a:solidFill>
                  <a:srgbClr val="00CC00"/>
                </a:solidFill>
                <a:latin typeface="Playbill" panose="040506030A0602020202" pitchFamily="82" charset="0"/>
              </a:rPr>
              <a:t>Capitalism</a:t>
            </a:r>
          </a:p>
          <a:p>
            <a:pPr eaLnBrk="1" hangingPunct="1">
              <a:buFontTx/>
              <a:buNone/>
            </a:pPr>
            <a:r>
              <a:rPr lang="en-US" dirty="0" smtClean="0"/>
              <a:t>___________________________________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</a:t>
            </a:r>
            <a:r>
              <a:rPr lang="en-US" sz="3500" u="sng" dirty="0" smtClean="0">
                <a:solidFill>
                  <a:srgbClr val="663300"/>
                </a:solidFill>
                <a:latin typeface="OCR A Extended" panose="02010509020102010303" pitchFamily="50" charset="0"/>
              </a:rPr>
              <a:t>Socialism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59642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05800" y="2247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4457700" y="2896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7200" y="2286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-5      -4      -3     -2     -1     0       1       2      3       4      5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85800" y="4343400"/>
            <a:ext cx="7696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</a:t>
            </a:r>
            <a:r>
              <a:rPr lang="en-US" sz="2800" dirty="0">
                <a:solidFill>
                  <a:srgbClr val="000000"/>
                </a:solidFill>
              </a:rPr>
              <a:t>…..Where would the US fall on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        this </a:t>
            </a:r>
            <a:r>
              <a:rPr lang="en-US" sz="2800" dirty="0">
                <a:solidFill>
                  <a:srgbClr val="000000"/>
                </a:solidFill>
              </a:rPr>
              <a:t>number line &amp; why?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8579" y="152400"/>
            <a:ext cx="6790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28600" h="19685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solidFill>
                  <a:schemeClr val="bg1"/>
                </a:solidFill>
                <a:effectLst>
                  <a:outerShdw blurRad="80000" dist="190500" dir="3600000" sx="118000" sy="118000" algn="tl">
                    <a:srgbClr val="000000">
                      <a:alpha val="30000"/>
                    </a:srgbClr>
                  </a:outerShdw>
                </a:effectLst>
                <a:latin typeface="Articulate Extrabold" panose="02000503050000020004" pitchFamily="2" charset="0"/>
              </a:rPr>
              <a:t>Economic Systems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190500" dir="3600000" sx="118000" sy="118000" algn="tl">
                  <a:srgbClr val="000000">
                    <a:alpha val="30000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pic>
        <p:nvPicPr>
          <p:cNvPr id="2049" name="Picture 1" descr="C:\Users\antaylor\AppData\Local\Microsoft\Windows\Temporary Internet Files\Content.IE5\7Z7FE3WX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60" y="2788662"/>
            <a:ext cx="1623619" cy="16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taylor\AppData\Local\Microsoft\Windows\Temporary Internet Files\Content.IE5\YUJ2NJ10\MC9004414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79" y="284321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taylor\AppData\Local\Microsoft\Windows\Temporary Internet Files\Content.IE5\PJ6XXXXD\MC90043379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21" y="5372243"/>
            <a:ext cx="1485757" cy="1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aylor\AppData\Local\Microsoft\Windows\Temporary Internet Files\Content.IE5\YUJ2NJ10\MC90043154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312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taylor\AppData\Local\Microsoft\Windows\Temporary Internet Files\Content.IE5\PJ6XXXXD\MC90043156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14" y="5372243"/>
            <a:ext cx="1333786" cy="13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mond 1"/>
          <p:cNvSpPr/>
          <p:nvPr/>
        </p:nvSpPr>
        <p:spPr>
          <a:xfrm>
            <a:off x="4533900" y="2728912"/>
            <a:ext cx="304800" cy="2286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0.39306 0.00046 L 0.39306 0.01412 L -0.40694 0.01412 L -0.40694 0.00347 L 0.00017 0.00046 Z " pathEditMode="relative" ptsTypes="AAAAAA">
                                      <p:cBhvr>
                                        <p:cTn id="15" dur="6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0">
              <a:srgbClr val="FFC000"/>
            </a:gs>
            <a:gs pos="35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IV. Responses to the Industrial Revolution-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people demand reforms and better living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conditions for all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685800" y="2743200"/>
            <a:ext cx="838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 Rise of labor </a:t>
            </a:r>
            <a:r>
              <a:rPr lang="en-US" sz="3200" u="sng" dirty="0">
                <a:solidFill>
                  <a:srgbClr val="0000FF"/>
                </a:solidFill>
              </a:rPr>
              <a:t>unions</a:t>
            </a:r>
            <a:r>
              <a:rPr lang="en-US" sz="3200" dirty="0">
                <a:solidFill>
                  <a:srgbClr val="000000"/>
                </a:solidFill>
              </a:rPr>
              <a:t>- once legalized, many workers joined, had the power to </a:t>
            </a:r>
            <a:r>
              <a:rPr lang="en-US" sz="3200" u="sng" dirty="0">
                <a:solidFill>
                  <a:srgbClr val="0000FF"/>
                </a:solidFill>
              </a:rPr>
              <a:t>strike</a:t>
            </a:r>
            <a:r>
              <a:rPr lang="en-US" sz="3200" dirty="0">
                <a:solidFill>
                  <a:srgbClr val="000000"/>
                </a:solidFill>
              </a:rPr>
              <a:t> (all workers stopped working at once), gained better working conditions from business owners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44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Cadillac%20Str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5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unionstrikecalled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age:Battle strike 193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Cj028085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500313" cy="3505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7" name="Picture 3" descr="MCj014968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6088" cy="304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8" name="Picture 4" descr="2006.06.11 - Water Tower - Novi - 004">
            <a:hlinkClick r:id="rId5" tooltip="2006.06.11 - Water Tower - Novi - 004 - (links to flickr)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4080"/>
          <a:stretch>
            <a:fillRect/>
          </a:stretch>
        </p:blipFill>
        <p:spPr bwMode="auto">
          <a:xfrm>
            <a:off x="6048375" y="3048000"/>
            <a:ext cx="295592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bp_Garbage_M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551113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firstlamppo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7432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toilet-llqq-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05250"/>
            <a:ext cx="295275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304800" y="2590800"/>
            <a:ext cx="85344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B. Through the late 1800s &amp; early 1900s governments passed </a:t>
            </a:r>
            <a:r>
              <a:rPr lang="en-US" sz="3200" u="sng" dirty="0">
                <a:solidFill>
                  <a:srgbClr val="0000FF"/>
                </a:solidFill>
              </a:rPr>
              <a:t>laws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which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enforced various reforms</a:t>
            </a:r>
          </a:p>
        </p:txBody>
      </p:sp>
      <p:pic>
        <p:nvPicPr>
          <p:cNvPr id="10" name="MS910219821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13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19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4" descr="Central%20Park%20New%20York%20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467600" y="4724400"/>
            <a:ext cx="1371600" cy="178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</a:rPr>
              <a:t>Central Park, New York (1859)</a:t>
            </a: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685800" y="1600200"/>
            <a:ext cx="81534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fontAlgn="base">
              <a:spcAft>
                <a:spcPct val="0"/>
              </a:spcAft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Factories became safer, people worked </a:t>
            </a:r>
          </a:p>
          <a:p>
            <a:pPr marL="609600" indent="-609600" fontAlgn="base"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      </a:t>
            </a:r>
            <a:r>
              <a:rPr lang="en-US" sz="3200" u="sng" dirty="0">
                <a:solidFill>
                  <a:srgbClr val="0000FF"/>
                </a:solidFill>
              </a:rPr>
              <a:t>shorter</a:t>
            </a:r>
            <a:r>
              <a:rPr lang="en-US" sz="3200" dirty="0">
                <a:solidFill>
                  <a:srgbClr val="000000"/>
                </a:solidFill>
              </a:rPr>
              <a:t> hours, wages </a:t>
            </a:r>
            <a:r>
              <a:rPr lang="en-US" sz="3200" u="sng" dirty="0">
                <a:solidFill>
                  <a:srgbClr val="0000FF"/>
                </a:solidFill>
              </a:rPr>
              <a:t>increased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</a:p>
          <a:p>
            <a:pPr marL="609600" indent="-609600" fontAlgn="base"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      </a:t>
            </a:r>
            <a:r>
              <a:rPr lang="en-US" sz="3200" dirty="0">
                <a:solidFill>
                  <a:srgbClr val="000000"/>
                </a:solidFill>
              </a:rPr>
              <a:t>(minimum wage), millions moved from </a:t>
            </a:r>
          </a:p>
          <a:p>
            <a:pPr marL="609600" indent="-609600" fontAlgn="base"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      poor to </a:t>
            </a:r>
            <a:r>
              <a:rPr lang="en-US" sz="3200" u="sng" dirty="0">
                <a:solidFill>
                  <a:srgbClr val="0000FF"/>
                </a:solidFill>
              </a:rPr>
              <a:t>middle</a:t>
            </a:r>
            <a:r>
              <a:rPr lang="en-US" sz="3200" dirty="0">
                <a:solidFill>
                  <a:srgbClr val="000000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11049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9ECF5">
                <a:lumMod val="40000"/>
                <a:lumOff val="60000"/>
              </a:srgb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2. Cities became safer with </a:t>
            </a:r>
            <a:r>
              <a:rPr lang="en-US" u="sng" dirty="0" smtClean="0">
                <a:solidFill>
                  <a:srgbClr val="0000FF"/>
                </a:solidFill>
              </a:rPr>
              <a:t>police</a:t>
            </a:r>
            <a:r>
              <a:rPr lang="en-US" dirty="0" smtClean="0"/>
              <a:t>/fire departments, &amp; cleaner through public </a:t>
            </a:r>
            <a:r>
              <a:rPr lang="en-US" u="sng" dirty="0" smtClean="0">
                <a:solidFill>
                  <a:srgbClr val="0000FF"/>
                </a:solidFill>
              </a:rPr>
              <a:t>sanitation</a:t>
            </a:r>
            <a:r>
              <a:rPr lang="en-US" dirty="0" smtClean="0"/>
              <a:t> projects, people lived longer</a:t>
            </a:r>
          </a:p>
        </p:txBody>
      </p:sp>
      <p:pic>
        <p:nvPicPr>
          <p:cNvPr id="74755" name="Picture 2" descr="File:Vintage firefigh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828800"/>
            <a:ext cx="3767137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http://www.crushersmcny.com/images/NYC%20cops%20of%20the%20late%201800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983163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6" descr="File:Sewer cov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27563"/>
            <a:ext cx="30480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archives.gov.on.ca/english/on-line-exhibits/education/pics/4_11_one_rm_school_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4864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26988" y="80963"/>
            <a:ext cx="9117012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3. Child labor reduced/eliminated, children provided free public </a:t>
            </a:r>
            <a:r>
              <a:rPr lang="en-US" u="sng" dirty="0" smtClean="0">
                <a:solidFill>
                  <a:srgbClr val="0000FF"/>
                </a:solidFill>
              </a:rPr>
              <a:t>education</a:t>
            </a:r>
            <a:r>
              <a:rPr lang="en-US" dirty="0" smtClean="0"/>
              <a:t> in industrialized nations by the late 1800s</a:t>
            </a:r>
          </a:p>
        </p:txBody>
      </p:sp>
      <p:pic>
        <p:nvPicPr>
          <p:cNvPr id="75780" name="Picture 4" descr="http://www.rogermills.org/Museums/R1Ro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0005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http://assets.nydailynews.com/img/2009/09/10/alg_school-k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78138"/>
            <a:ext cx="5867400" cy="397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SSN1961.wav">
            <a:hlinkClick r:id="" action="ppaction://media"/>
          </p:cNvPr>
          <p:cNvPicPr>
            <a:picLocks noRot="1" noChangeAspect="1"/>
          </p:cNvPicPr>
          <p:nvPr>
            <a:wavAudioFile r:embed="rId1" name="MSSN00230A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6" descr="File:Baseball186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343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http://www.my-youth-soccer-guide.com/image-files/history50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95725"/>
            <a:ext cx="4114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8" descr="File:Firstfootballgam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114800"/>
            <a:ext cx="467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SBD1977.wav">
            <a:hlinkClick r:id="" action="ppaction://media"/>
          </p:cNvPr>
          <p:cNvPicPr>
            <a:picLocks noRot="1" noChangeAspect="1"/>
          </p:cNvPicPr>
          <p:nvPr>
            <a:wavAudioFile r:embed="rId2" name="MSBD18685_0000[1]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2" descr="soccer histo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4. Workers gained more time for leisure activities such as: music concerts, radio, movies, bike riding, and </a:t>
            </a:r>
            <a:r>
              <a:rPr lang="en-US" u="sng" dirty="0" smtClean="0">
                <a:solidFill>
                  <a:srgbClr val="0000FF"/>
                </a:solidFill>
              </a:rPr>
              <a:t>sports</a:t>
            </a:r>
            <a:r>
              <a:rPr lang="en-US" dirty="0" smtClean="0"/>
              <a:t> (baseball in America, soccer in Europe)</a:t>
            </a:r>
          </a:p>
        </p:txBody>
      </p:sp>
    </p:spTree>
    <p:extLst>
      <p:ext uri="{BB962C8B-B14F-4D97-AF65-F5344CB8AC3E}">
        <p14:creationId xmlns:p14="http://schemas.microsoft.com/office/powerpoint/2010/main" val="36944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Ferris wheel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0" descr="http://shootscore.files.wordpress.com/2009/04/bicycling-ca1887-bigwheel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025"/>
            <a:ext cx="2971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http://www.binbin.net/photos/generic/the/theatre-du-vaudeville-140-jigsaw-puzzle-by-wentwor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0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</a:rPr>
              <a:t>Fun Stuff!!</a:t>
            </a:r>
          </a:p>
        </p:txBody>
      </p:sp>
      <p:pic>
        <p:nvPicPr>
          <p:cNvPr id="10" name="MSSN1977.wav">
            <a:hlinkClick r:id="" action="ppaction://media"/>
          </p:cNvPr>
          <p:cNvPicPr>
            <a:picLocks noRot="1" noChangeAspect="1"/>
          </p:cNvPicPr>
          <p:nvPr>
            <a:wavAudioFile r:embed="rId1" name="MSSN00793A0000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SSN1993.wav">
            <a:hlinkClick r:id="" action="ppaction://media"/>
          </p:cNvPr>
          <p:cNvPicPr>
            <a:picLocks noRot="1" noChangeAspect="1"/>
          </p:cNvPicPr>
          <p:nvPr>
            <a:wavAudioFile r:embed="rId2" name="MSSN00732A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8" name="Picture 2" descr="File:Chaplin-charli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r="19780"/>
          <a:stretch>
            <a:fillRect/>
          </a:stretch>
        </p:blipFill>
        <p:spPr bwMode="auto">
          <a:xfrm>
            <a:off x="2895600" y="2938463"/>
            <a:ext cx="179546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01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go.hrw.com/venus_images/0525MC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68"/>
            <a:ext cx="9144000" cy="68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/>
              <a:t>On a ½ sheet of paper write your name and……….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229600" cy="2819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* Write a one or two sentence summary of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5.2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* Write a question you have about anything 5.2?</a:t>
            </a:r>
          </a:p>
        </p:txBody>
      </p:sp>
    </p:spTree>
    <p:extLst>
      <p:ext uri="{BB962C8B-B14F-4D97-AF65-F5344CB8AC3E}">
        <p14:creationId xmlns:p14="http://schemas.microsoft.com/office/powerpoint/2010/main" val="16743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Ind%2520Rev%2520working%2520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572000" y="2133600"/>
            <a:ext cx="914400" cy="1066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Large </a:t>
            </a:r>
            <a:r>
              <a:rPr lang="en-US" sz="3200" dirty="0">
                <a:solidFill>
                  <a:srgbClr val="000000"/>
                </a:solidFill>
              </a:rPr>
              <a:t>cities suffered from </a:t>
            </a:r>
            <a:r>
              <a:rPr lang="en-US" sz="3200" dirty="0" smtClean="0">
                <a:solidFill>
                  <a:srgbClr val="000000"/>
                </a:solidFill>
              </a:rPr>
              <a:t>inadequate </a:t>
            </a:r>
            <a:r>
              <a:rPr lang="en-US" sz="3200" u="sng" dirty="0">
                <a:solidFill>
                  <a:srgbClr val="0000FF"/>
                </a:solidFill>
              </a:rPr>
              <a:t>sewage</a:t>
            </a:r>
            <a:r>
              <a:rPr lang="en-US" sz="3200" dirty="0">
                <a:solidFill>
                  <a:srgbClr val="000000"/>
                </a:solidFill>
              </a:rPr>
              <a:t> systems, </a:t>
            </a:r>
            <a:r>
              <a:rPr lang="en-US" sz="3200" dirty="0" smtClean="0">
                <a:solidFill>
                  <a:srgbClr val="000000"/>
                </a:solidFill>
              </a:rPr>
              <a:t>crowded </a:t>
            </a:r>
            <a:r>
              <a:rPr lang="en-US" sz="3200" dirty="0">
                <a:solidFill>
                  <a:srgbClr val="000000"/>
                </a:solidFill>
              </a:rPr>
              <a:t>and unsafe </a:t>
            </a:r>
            <a:r>
              <a:rPr lang="en-US" sz="3200" u="sng" dirty="0">
                <a:solidFill>
                  <a:srgbClr val="0000FF"/>
                </a:solidFill>
              </a:rPr>
              <a:t>housing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    </a:t>
            </a:r>
            <a:r>
              <a:rPr lang="en-US" sz="3200" dirty="0">
                <a:solidFill>
                  <a:srgbClr val="000000"/>
                </a:solidFill>
              </a:rPr>
              <a:t>pollution, labor unrest, and crime</a:t>
            </a:r>
          </a:p>
        </p:txBody>
      </p:sp>
      <p:pic>
        <p:nvPicPr>
          <p:cNvPr id="11266" name="Picture 2" descr="http://www.sciencemuseum.org.uk/hommedia.ashx?id=10302&amp;size=I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5"/>
            <a:ext cx="3420895" cy="5057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ir371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 descr="krup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715000" y="892969"/>
            <a:ext cx="32004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Manchester, England (1855)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0175" y="-54769"/>
            <a:ext cx="6789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Industrial Cities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066800" y="228600"/>
            <a:ext cx="7778750" cy="52133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</a:rPr>
              <a:t>“It was a town of red brick, or of brick that would have been red if the smoke and ashes had allowed it; but as matters stood, it was a town of unnatural red and black like the painted face of a savage.  It was a town of machinery and tall chimneys, out of which interminable (endless) serpents of smoke trailed themselves for ever and ever, and never got uncoiled.  It had a black canal in it, and a river that ran purple with ill-smelling dye, and vast piles of building full of windows where there was a rattling and a trembling all day long, and where the piston of the steam-engine worked monotonously up and down, like the head of an elephant in a state of melancholy (sad) madness.”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		   --Charles Dickens, </a:t>
            </a:r>
            <a:r>
              <a:rPr lang="en-US" sz="2400" u="sng">
                <a:solidFill>
                  <a:srgbClr val="FFFFFF"/>
                </a:solidFill>
              </a:rPr>
              <a:t>Hard Times</a:t>
            </a:r>
            <a:r>
              <a:rPr lang="en-US" sz="2400">
                <a:solidFill>
                  <a:srgbClr val="FFFFFF"/>
                </a:solidFill>
              </a:rPr>
              <a:t> (1854)</a:t>
            </a:r>
          </a:p>
        </p:txBody>
      </p:sp>
      <p:pic>
        <p:nvPicPr>
          <p:cNvPr id="209924" name="Picture 4" descr="charles_dickens_pd_copyright_exp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1"/>
            </a:gs>
            <a:gs pos="64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"/>
            <a:ext cx="89154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Working Conditions- often whole families were forced to work </a:t>
            </a:r>
            <a:r>
              <a:rPr lang="en-US" u="sng" dirty="0" smtClean="0">
                <a:solidFill>
                  <a:srgbClr val="0000FF"/>
                </a:solidFill>
              </a:rPr>
              <a:t>12-16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hour days for </a:t>
            </a:r>
            <a:r>
              <a:rPr lang="en-US" u="sng" dirty="0" smtClean="0">
                <a:solidFill>
                  <a:srgbClr val="0000FF"/>
                </a:solidFill>
              </a:rPr>
              <a:t>low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wages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factories very unsafe</a:t>
            </a:r>
          </a:p>
        </p:txBody>
      </p:sp>
      <p:pic>
        <p:nvPicPr>
          <p:cNvPr id="59395" name="Picture 5" descr="chld in m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38313"/>
            <a:ext cx="7543800" cy="50784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24384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</a:rPr>
              <a:t>Textile factories often employed young children. Why?</a:t>
            </a:r>
          </a:p>
        </p:txBody>
      </p:sp>
    </p:spTree>
    <p:extLst>
      <p:ext uri="{BB962C8B-B14F-4D97-AF65-F5344CB8AC3E}">
        <p14:creationId xmlns:p14="http://schemas.microsoft.com/office/powerpoint/2010/main" val="2767034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j01805.wav">
            <a:hlinkClick r:id="" action="ppaction://media"/>
          </p:cNvPr>
          <p:cNvPicPr>
            <a:picLocks noRot="1" noChangeAspect="1"/>
          </p:cNvPicPr>
          <p:nvPr>
            <a:wavAudioFile r:embed="rId1" name="MSj0075008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43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3044i01"/>
          <p:cNvPicPr>
            <a:picLocks noChangeAspect="1" noChangeArrowheads="1"/>
          </p:cNvPicPr>
          <p:nvPr/>
        </p:nvPicPr>
        <p:blipFill>
          <a:blip r:embed="rId4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2911" y="0"/>
            <a:ext cx="5596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Textile Factories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902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872</Words>
  <Application>Microsoft Office PowerPoint</Application>
  <PresentationFormat>On-screen Show (4:3)</PresentationFormat>
  <Paragraphs>112</Paragraphs>
  <Slides>40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</vt:lpstr>
      <vt:lpstr>Articulate Extrabold</vt:lpstr>
      <vt:lpstr>Calibri</vt:lpstr>
      <vt:lpstr>Copperplate Gothic Light</vt:lpstr>
      <vt:lpstr>Forte</vt:lpstr>
      <vt:lpstr>Impact</vt:lpstr>
      <vt:lpstr>OCR A Extended</vt:lpstr>
      <vt:lpstr>Playbill</vt:lpstr>
      <vt:lpstr>Pristina</vt:lpstr>
      <vt:lpstr>Times New Roman</vt:lpstr>
      <vt:lpstr>Verdana</vt:lpstr>
      <vt:lpstr>Wingdings</vt:lpstr>
      <vt:lpstr>Default Design</vt:lpstr>
      <vt:lpstr>1_Default Design</vt:lpstr>
      <vt:lpstr>Satellite Dish</vt:lpstr>
      <vt:lpstr>Effects of the Industrial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Karl Marx and Freidrich Engels The Communist Manifesto</vt:lpstr>
      <vt:lpstr>The New Struggle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a ½ sheet of paper write your name and……….</vt:lpstr>
    </vt:vector>
  </TitlesOfParts>
  <Company>PUSD11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IMT</dc:creator>
  <cp:lastModifiedBy>Gwendolyn Brent</cp:lastModifiedBy>
  <cp:revision>70</cp:revision>
  <cp:lastPrinted>2016-11-07T15:17:34Z</cp:lastPrinted>
  <dcterms:created xsi:type="dcterms:W3CDTF">2012-10-24T15:35:11Z</dcterms:created>
  <dcterms:modified xsi:type="dcterms:W3CDTF">2016-11-07T15:52:45Z</dcterms:modified>
</cp:coreProperties>
</file>