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8" r:id="rId3"/>
    <p:sldId id="269" r:id="rId4"/>
    <p:sldId id="270" r:id="rId5"/>
    <p:sldId id="260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EA1CB3-DA5F-40F4-9C18-EA8636851F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618CB7-ADF0-43BA-9B0E-867105585C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ADEB95-B7DA-4CBB-9B1E-D7D2062DED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9EBC8-C138-4011-8E52-5BDEE7F7B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40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3FDC59-B476-4D5C-B423-7A2BFBBC06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8FAD9B-1125-4858-864E-9E42E019EC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8CFE07-5D3A-4967-B022-859D38B35B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BCD40-2D3E-467C-8E39-361D1CFE5A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87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FEF81D-BEB0-4798-8326-10DE844CA1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7780A5-113C-41E9-AAD8-B6A788D654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16B18A-A168-4E6B-941F-7665885BFB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53986-875D-440B-8D76-1564C957B9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30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5A095A-5231-4CE6-BC19-0E1AE1D5DC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EB86DE-9B5A-4906-8A60-15DC7908CC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9D30C4-692E-4FAC-A3F0-B888CA4961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DC0823-03E2-4518-88CC-2675A7BA75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63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CDA56C-C3D2-44BE-94B8-D5FFBFDE0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C4A9A2-590C-400D-88FB-D4E5228B20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01E1C6-6EE3-4A2C-AA1C-1966DBED41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994A6-C0F0-4AEB-B3C3-FD464C311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16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1434C3-AB14-4866-9968-1150B6A03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905030-2504-4180-9A5B-73D59064B2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E6497F-0776-44EE-91B1-2EA3BEA1F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56801B-CC5D-40B0-BE25-6AD9D9F447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23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384B7CB-3A5F-46A0-82AE-1FD6069288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2BC908-6B8D-4D12-B955-1B2C392503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B550B1C-B702-4526-ADB0-738472CCBC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77823-44BF-4553-9701-8A3717A4B7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58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5F78093-FEAB-4E1C-8A9A-A20037562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99CB6F4-267C-45E9-9FBA-130BC1D50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84A596-C711-44F2-A14A-6E87B68E20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803C98-81FF-45E6-B6FB-2BE16DB666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61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68E9A8C-CDED-4FA0-BDF3-B2A327C676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1FA8B6A-AA00-4229-AE1A-57543E1277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8354EA4-B8CC-4855-A066-A1AE228F6C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FA803-A69A-445D-B197-B8EC096E74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30A4A7-3423-44FB-A8FE-63C8E786A5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169E0F-5EBF-4B3A-830E-EFA81C141A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8E625D-ACE2-4885-B48B-5D6FF2D0B2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D88742-F1A6-4804-AB06-E82B6302CD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0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ACDF25-9775-44B2-875F-E4299E735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F8B7B0-84BD-464E-AF0A-BC00FDACD2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E7229A-7057-49CF-B451-7B5789E58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03B9B-41EF-4119-B518-98D8EBCD6B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24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566E99-B08C-4111-AE2F-2977BB53E5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27FD81-A56C-440D-923E-8CC7EFB463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091E786-DF87-4DE4-BFE9-B42262ADD90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8F42A1E-1BC6-453C-AACD-E59EA37B7E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D74C5D4-62E5-4C6D-9046-FCA7848D28F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9B1A94-FBC5-4144-84E6-008F1AA5ED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63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2BA1BA7-B0AB-4C87-B40E-DE94CA9F9BA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52400"/>
            <a:ext cx="8763000" cy="838200"/>
          </a:xfrm>
        </p:spPr>
        <p:txBody>
          <a:bodyPr/>
          <a:lstStyle/>
          <a:p>
            <a:pPr eaLnBrk="1" hangingPunct="1"/>
            <a:r>
              <a:rPr lang="en-US" altLang="en-US"/>
              <a:t>Revolutions Around the World</a:t>
            </a:r>
          </a:p>
        </p:txBody>
      </p:sp>
      <p:pic>
        <p:nvPicPr>
          <p:cNvPr id="24579" name="Picture 5" descr="french-revolution-2">
            <a:extLst>
              <a:ext uri="{FF2B5EF4-FFF2-40B4-BE49-F238E27FC236}">
                <a16:creationId xmlns:a16="http://schemas.microsoft.com/office/drawing/2014/main" id="{187B4E2A-2ECD-4924-8223-E3F3E0311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990600"/>
            <a:ext cx="525780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Box 7">
            <a:extLst>
              <a:ext uri="{FF2B5EF4-FFF2-40B4-BE49-F238E27FC236}">
                <a16:creationId xmlns:a16="http://schemas.microsoft.com/office/drawing/2014/main" id="{71ABA1C1-5014-4596-9008-6E76C8E49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019800"/>
            <a:ext cx="762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What were the major causes and effects of revolutions?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A04514BC-7899-474D-98CD-58D04E0FB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major causes…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62CAC-085E-44D2-9560-F4E2F89D8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200" y="1600201"/>
            <a:ext cx="5562600" cy="4525963"/>
          </a:xfrm>
        </p:spPr>
        <p:txBody>
          <a:bodyPr/>
          <a:lstStyle/>
          <a:p>
            <a:pPr eaLnBrk="1" hangingPunct="1">
              <a:spcBef>
                <a:spcPts val="2563"/>
              </a:spcBef>
            </a:pPr>
            <a:r>
              <a:rPr lang="en-US" altLang="en-US" sz="2800" dirty="0"/>
              <a:t>First, the rejection of absolute power of the monarchy and church</a:t>
            </a:r>
          </a:p>
          <a:p>
            <a:pPr eaLnBrk="1" hangingPunct="1">
              <a:spcBef>
                <a:spcPts val="2563"/>
              </a:spcBef>
            </a:pPr>
            <a:r>
              <a:rPr lang="en-US" altLang="en-US" sz="2800" dirty="0"/>
              <a:t>Second, emphasis on freedom of religion, speech, press</a:t>
            </a:r>
          </a:p>
          <a:p>
            <a:pPr eaLnBrk="1" hangingPunct="1">
              <a:spcBef>
                <a:spcPts val="2563"/>
              </a:spcBef>
            </a:pPr>
            <a:r>
              <a:rPr lang="en-US" altLang="en-US" sz="2800" dirty="0"/>
              <a:t>Third, growing interest in the laws that governed nature and society (The Enlightenment and Scientific Revolution thing)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25604" name="Picture 4">
            <a:extLst>
              <a:ext uri="{FF2B5EF4-FFF2-40B4-BE49-F238E27FC236}">
                <a16:creationId xmlns:a16="http://schemas.microsoft.com/office/drawing/2014/main" id="{B4E21726-A16C-4BEC-8CEE-26FC454C3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1752600"/>
            <a:ext cx="19526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70703D6-C944-4BAC-9542-303F83A73F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England (1689)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C590C4F-B28C-455D-BB15-EB63B55367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3810000" cy="2895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ts val="1775"/>
              </a:spcBef>
              <a:buNone/>
            </a:pPr>
            <a:r>
              <a:rPr lang="en-US" altLang="en-US" sz="2000" b="1" u="sng"/>
              <a:t>Causes:</a:t>
            </a:r>
          </a:p>
          <a:p>
            <a:pPr eaLnBrk="1" hangingPunct="1">
              <a:lnSpc>
                <a:spcPct val="80000"/>
              </a:lnSpc>
              <a:spcBef>
                <a:spcPts val="1775"/>
              </a:spcBef>
            </a:pPr>
            <a:r>
              <a:rPr lang="en-US" altLang="en-US" sz="2000"/>
              <a:t>Catholic King James II took power and began appointing Catholics to high government positions.</a:t>
            </a:r>
          </a:p>
          <a:p>
            <a:pPr eaLnBrk="1" hangingPunct="1">
              <a:lnSpc>
                <a:spcPct val="80000"/>
              </a:lnSpc>
              <a:spcBef>
                <a:spcPts val="1775"/>
              </a:spcBef>
            </a:pPr>
            <a:r>
              <a:rPr lang="en-US" altLang="en-US" sz="2000"/>
              <a:t>English Protestants led a rebellion known as the Glorious Revolution.</a:t>
            </a:r>
          </a:p>
          <a:p>
            <a:pPr eaLnBrk="1" hangingPunct="1">
              <a:lnSpc>
                <a:spcPct val="80000"/>
              </a:lnSpc>
              <a:spcBef>
                <a:spcPts val="1775"/>
              </a:spcBef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</p:txBody>
      </p:sp>
      <p:pic>
        <p:nvPicPr>
          <p:cNvPr id="26628" name="Picture 7">
            <a:extLst>
              <a:ext uri="{FF2B5EF4-FFF2-40B4-BE49-F238E27FC236}">
                <a16:creationId xmlns:a16="http://schemas.microsoft.com/office/drawing/2014/main" id="{1C0F1542-84FC-4D85-B50D-37B479BD70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0"/>
            <a:ext cx="29718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Box 9">
            <a:extLst>
              <a:ext uri="{FF2B5EF4-FFF2-40B4-BE49-F238E27FC236}">
                <a16:creationId xmlns:a16="http://schemas.microsoft.com/office/drawing/2014/main" id="{5E35046A-E427-434D-A033-30F6D85C4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096000"/>
            <a:ext cx="297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King James II (Catholic)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ED447C8-44BD-4F63-81C4-A7BAD378F4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England (1689)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BAF8432-C99E-4FBF-8968-3D62A7456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447800"/>
            <a:ext cx="3810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lnSpc>
                <a:spcPct val="80000"/>
              </a:lnSpc>
              <a:spcBef>
                <a:spcPts val="1775"/>
              </a:spcBef>
              <a:spcAft>
                <a:spcPct val="0"/>
              </a:spcAft>
            </a:pPr>
            <a:r>
              <a:rPr lang="en-US" altLang="en-US" sz="2000" b="1" u="sng">
                <a:solidFill>
                  <a:srgbClr val="000000"/>
                </a:solidFill>
              </a:rPr>
              <a:t>Results:</a:t>
            </a:r>
          </a:p>
          <a:p>
            <a:pPr eaLnBrk="1" fontAlgn="base" hangingPunct="1">
              <a:lnSpc>
                <a:spcPct val="80000"/>
              </a:lnSpc>
              <a:spcBef>
                <a:spcPts val="1775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James protestant daughter, Mary, and her husband, William, took control of England.</a:t>
            </a:r>
          </a:p>
          <a:p>
            <a:pPr eaLnBrk="1" fontAlgn="base" hangingPunct="1">
              <a:lnSpc>
                <a:spcPct val="80000"/>
              </a:lnSpc>
              <a:spcBef>
                <a:spcPts val="1775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William and Mary established a constitutional monarchy, limiting the power of the king with laws that were passed by the English people.</a:t>
            </a:r>
          </a:p>
          <a:p>
            <a:pPr eaLnBrk="1" fontAlgn="base" hangingPunct="1">
              <a:lnSpc>
                <a:spcPct val="80000"/>
              </a:lnSpc>
              <a:spcBef>
                <a:spcPts val="1775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altLang="en-US" sz="2400">
              <a:solidFill>
                <a:srgbClr val="000000"/>
              </a:solidFill>
            </a:endParaRPr>
          </a:p>
        </p:txBody>
      </p:sp>
      <p:pic>
        <p:nvPicPr>
          <p:cNvPr id="27652" name="Picture 8">
            <a:extLst>
              <a:ext uri="{FF2B5EF4-FFF2-40B4-BE49-F238E27FC236}">
                <a16:creationId xmlns:a16="http://schemas.microsoft.com/office/drawing/2014/main" id="{7A3BE06E-B7C1-42EB-93F1-78F19C73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1600200"/>
            <a:ext cx="316547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Box 10">
            <a:extLst>
              <a:ext uri="{FF2B5EF4-FFF2-40B4-BE49-F238E27FC236}">
                <a16:creationId xmlns:a16="http://schemas.microsoft.com/office/drawing/2014/main" id="{22D1F4EF-88D0-425C-8998-9151E992C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791200"/>
            <a:ext cx="3200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William &amp; Mary (Protestant)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B3948F3-1A97-4C4A-8F8E-86F0B21F0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United States (1776)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945DB97-BB63-4DCA-88BE-0E6CE9D1D5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4114800" cy="5029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175"/>
              </a:spcBef>
              <a:buNone/>
            </a:pPr>
            <a:r>
              <a:rPr lang="en-US" altLang="en-US" sz="2400" b="1" u="sng"/>
              <a:t>Causes:</a:t>
            </a:r>
          </a:p>
          <a:p>
            <a:pPr eaLnBrk="1" hangingPunct="1">
              <a:lnSpc>
                <a:spcPct val="90000"/>
              </a:lnSpc>
              <a:spcBef>
                <a:spcPts val="1175"/>
              </a:spcBef>
            </a:pPr>
            <a:r>
              <a:rPr lang="en-US" altLang="en-US" sz="2000"/>
              <a:t>Colonists upset because they had no representation in English government</a:t>
            </a:r>
          </a:p>
          <a:p>
            <a:pPr eaLnBrk="1" hangingPunct="1">
              <a:lnSpc>
                <a:spcPct val="90000"/>
              </a:lnSpc>
              <a:spcBef>
                <a:spcPts val="1175"/>
              </a:spcBef>
            </a:pPr>
            <a:r>
              <a:rPr lang="en-US" altLang="en-US" sz="2000"/>
              <a:t>Didn’t want to pay taxes to England</a:t>
            </a:r>
          </a:p>
          <a:p>
            <a:pPr eaLnBrk="1" hangingPunct="1">
              <a:lnSpc>
                <a:spcPct val="90000"/>
              </a:lnSpc>
              <a:spcBef>
                <a:spcPts val="1175"/>
              </a:spcBef>
            </a:pPr>
            <a:r>
              <a:rPr lang="en-US" altLang="en-US" sz="2000"/>
              <a:t>Wrote the Declaration of Independence, a document heavily influenced by Locke’s theory of Natural Rights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  <p:pic>
        <p:nvPicPr>
          <p:cNvPr id="28676" name="Picture 6">
            <a:extLst>
              <a:ext uri="{FF2B5EF4-FFF2-40B4-BE49-F238E27FC236}">
                <a16:creationId xmlns:a16="http://schemas.microsoft.com/office/drawing/2014/main" id="{CFC62523-F51B-4761-AB53-D7F7FDD036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1676400"/>
            <a:ext cx="2644775" cy="329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7">
            <a:extLst>
              <a:ext uri="{FF2B5EF4-FFF2-40B4-BE49-F238E27FC236}">
                <a16:creationId xmlns:a16="http://schemas.microsoft.com/office/drawing/2014/main" id="{3544D02F-1192-4A3D-B4E1-5EF3A1602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029200"/>
            <a:ext cx="2514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Thomas Jefferson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(Author of the Declaration of Independence)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360C23C-AE6B-4890-AF84-DD74AB567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United States (1776)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72A48FC-7704-4BCD-BE54-775E4A69B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447800"/>
            <a:ext cx="3810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lnSpc>
                <a:spcPct val="80000"/>
              </a:lnSpc>
              <a:spcBef>
                <a:spcPts val="1775"/>
              </a:spcBef>
              <a:spcAft>
                <a:spcPct val="0"/>
              </a:spcAft>
            </a:pPr>
            <a:r>
              <a:rPr lang="en-US" altLang="en-US" sz="2000" b="1" u="sng">
                <a:solidFill>
                  <a:srgbClr val="000000"/>
                </a:solidFill>
              </a:rPr>
              <a:t>Results:</a:t>
            </a:r>
          </a:p>
          <a:p>
            <a:pPr eaLnBrk="1" fontAlgn="base" hangingPunct="1">
              <a:lnSpc>
                <a:spcPct val="80000"/>
              </a:lnSpc>
              <a:spcBef>
                <a:spcPts val="1775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Wrote a Constitution with a Bill of Rights that protected the people from government abuses</a:t>
            </a:r>
          </a:p>
          <a:p>
            <a:pPr eaLnBrk="1" fontAlgn="base" hangingPunct="1">
              <a:lnSpc>
                <a:spcPct val="80000"/>
              </a:lnSpc>
              <a:spcBef>
                <a:spcPts val="1775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>
                <a:solidFill>
                  <a:srgbClr val="000000"/>
                </a:solidFill>
              </a:rPr>
              <a:t>Set up a representative government where leaders were elected by representatives of the people</a:t>
            </a:r>
          </a:p>
          <a:p>
            <a:pPr eaLnBrk="1" fontAlgn="base" hangingPunct="1">
              <a:lnSpc>
                <a:spcPct val="80000"/>
              </a:lnSpc>
              <a:spcBef>
                <a:spcPts val="1775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  <a:p>
            <a:pPr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altLang="en-US" sz="2400">
              <a:solidFill>
                <a:srgbClr val="000000"/>
              </a:solidFill>
            </a:endParaRPr>
          </a:p>
        </p:txBody>
      </p:sp>
      <p:pic>
        <p:nvPicPr>
          <p:cNvPr id="29700" name="Picture 5">
            <a:extLst>
              <a:ext uri="{FF2B5EF4-FFF2-40B4-BE49-F238E27FC236}">
                <a16:creationId xmlns:a16="http://schemas.microsoft.com/office/drawing/2014/main" id="{6D01ED4C-4087-4EA0-8953-5CDB5EA4A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0"/>
            <a:ext cx="350043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TextBox 7">
            <a:extLst>
              <a:ext uri="{FF2B5EF4-FFF2-40B4-BE49-F238E27FC236}">
                <a16:creationId xmlns:a16="http://schemas.microsoft.com/office/drawing/2014/main" id="{C7646BD0-75F0-4FDB-95B6-47014DBF0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638800"/>
            <a:ext cx="350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George Washington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</a:rPr>
              <a:t>(first president of the United States)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Default Design</vt:lpstr>
      <vt:lpstr>Revolutions Around the World</vt:lpstr>
      <vt:lpstr>Some major causes…</vt:lpstr>
      <vt:lpstr>England (1689)</vt:lpstr>
      <vt:lpstr>England (1689)</vt:lpstr>
      <vt:lpstr>United States (1776)</vt:lpstr>
      <vt:lpstr>United States (1776)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Revolutions Around the World</dc:title>
  <dc:creator>Gwendolyn Echols</dc:creator>
  <cp:lastModifiedBy>Gwendolyn Echols</cp:lastModifiedBy>
  <cp:revision>1</cp:revision>
  <dcterms:created xsi:type="dcterms:W3CDTF">2020-03-31T14:19:39Z</dcterms:created>
  <dcterms:modified xsi:type="dcterms:W3CDTF">2020-03-31T14:19:58Z</dcterms:modified>
</cp:coreProperties>
</file>