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AF3C-BAE6-4A47-A390-FBD12EDFD9CD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1316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AF3C-BAE6-4A47-A390-FBD12EDFD9CD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75BA-6073-2441-B0BE-05B6D7D3B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6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AF3C-BAE6-4A47-A390-FBD12EDFD9CD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75BA-6073-2441-B0BE-05B6D7D3B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4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AF3C-BAE6-4A47-A390-FBD12EDFD9CD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75BA-6073-2441-B0BE-05B6D7D3B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1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AF3C-BAE6-4A47-A390-FBD12EDFD9CD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75BA-6073-2441-B0BE-05B6D7D3B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58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AF3C-BAE6-4A47-A390-FBD12EDFD9CD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75BA-6073-2441-B0BE-05B6D7D3B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3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AF3C-BAE6-4A47-A390-FBD12EDFD9CD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75BA-6073-2441-B0BE-05B6D7D3B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7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AF3C-BAE6-4A47-A390-FBD12EDFD9CD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3B75BA-6073-2441-B0BE-05B6D7D3B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5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AF3C-BAE6-4A47-A390-FBD12EDFD9CD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75BA-6073-2441-B0BE-05B6D7D3B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5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AF3C-BAE6-4A47-A390-FBD12EDFD9CD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8B3B75BA-6073-2441-B0BE-05B6D7D3B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6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D8BAAF3C-BAE6-4A47-A390-FBD12EDFD9CD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75BA-6073-2441-B0BE-05B6D7D3B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7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8BAAF3C-BAE6-4A47-A390-FBD12EDFD9CD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3B75BA-6073-2441-B0BE-05B6D7D3B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00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Tokugawa Japan</a:t>
            </a:r>
            <a:br>
              <a:rPr lang="en-US" dirty="0"/>
            </a:br>
            <a:r>
              <a:rPr lang="en-US" sz="2400" dirty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62722" y="1600201"/>
            <a:ext cx="4505278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1320"/>
              </a:spcBef>
            </a:pPr>
            <a:r>
              <a:rPr lang="en-US" dirty="0"/>
              <a:t>A civil war in 1467 began an era of disorder and rule by local war lords</a:t>
            </a:r>
          </a:p>
          <a:p>
            <a:pPr marL="36576" indent="0">
              <a:spcBef>
                <a:spcPts val="1320"/>
              </a:spcBef>
              <a:buNone/>
            </a:pPr>
            <a:endParaRPr lang="en-US" dirty="0"/>
          </a:p>
          <a:p>
            <a:pPr>
              <a:spcBef>
                <a:spcPts val="1320"/>
              </a:spcBef>
            </a:pPr>
            <a:r>
              <a:rPr lang="en-US" u="sng" dirty="0">
                <a:solidFill>
                  <a:srgbClr val="FFFF00"/>
                </a:solidFill>
              </a:rPr>
              <a:t>Daimyos</a:t>
            </a:r>
            <a:r>
              <a:rPr lang="en-US" dirty="0"/>
              <a:t> were feudal lords who controlled private armies of samurai warriors</a:t>
            </a:r>
          </a:p>
        </p:txBody>
      </p:sp>
      <p:pic>
        <p:nvPicPr>
          <p:cNvPr id="6" name="Picture 5" descr="mapJapa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417639"/>
            <a:ext cx="2667000" cy="3018559"/>
          </a:xfrm>
          <a:prstGeom prst="rect">
            <a:avLst/>
          </a:prstGeom>
        </p:spPr>
      </p:pic>
      <p:pic>
        <p:nvPicPr>
          <p:cNvPr id="7" name="Picture 6" descr="daimyo arm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819400"/>
            <a:ext cx="1895522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Tokugawa Japan</a:t>
            </a:r>
            <a:br>
              <a:rPr lang="en-US" dirty="0"/>
            </a:br>
            <a:r>
              <a:rPr lang="en-US" sz="2400" dirty="0"/>
              <a:t>Rulers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570038"/>
            <a:ext cx="4495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Oda Nobunaga          </a:t>
            </a:r>
            <a:r>
              <a:rPr lang="en-US" sz="2400" dirty="0"/>
              <a:t>(oh-dah  </a:t>
            </a:r>
            <a:r>
              <a:rPr lang="en-US" sz="2400" dirty="0" err="1"/>
              <a:t>noh</a:t>
            </a:r>
            <a:r>
              <a:rPr lang="en-US" sz="2400" dirty="0"/>
              <a:t>-boo-nah-</a:t>
            </a:r>
            <a:r>
              <a:rPr lang="en-US" sz="2400" dirty="0" err="1"/>
              <a:t>gah</a:t>
            </a:r>
            <a:r>
              <a:rPr lang="en-US" sz="2400" dirty="0"/>
              <a:t>)</a:t>
            </a:r>
          </a:p>
          <a:p>
            <a:pPr lvl="1">
              <a:spcBef>
                <a:spcPts val="1224"/>
              </a:spcBef>
            </a:pPr>
            <a:r>
              <a:rPr lang="en-US" dirty="0"/>
              <a:t>A powerful daimyo who seized Japan’s capital in 1568</a:t>
            </a:r>
          </a:p>
          <a:p>
            <a:pPr lvl="1">
              <a:spcBef>
                <a:spcPts val="1224"/>
              </a:spcBef>
            </a:pPr>
            <a:r>
              <a:rPr lang="en-US" dirty="0"/>
              <a:t>He believed in ruling the empire by force</a:t>
            </a:r>
          </a:p>
          <a:p>
            <a:pPr lvl="1">
              <a:spcBef>
                <a:spcPts val="1224"/>
              </a:spcBef>
            </a:pPr>
            <a:r>
              <a:rPr lang="en-US" dirty="0"/>
              <a:t>Eliminated all enemies</a:t>
            </a:r>
          </a:p>
          <a:p>
            <a:pPr lvl="1">
              <a:spcBef>
                <a:spcPts val="1224"/>
              </a:spcBef>
            </a:pPr>
            <a:r>
              <a:rPr lang="en-US" dirty="0"/>
              <a:t>Committed suicide when one of his powerful generals betrayed him</a:t>
            </a:r>
          </a:p>
        </p:txBody>
      </p:sp>
      <p:pic>
        <p:nvPicPr>
          <p:cNvPr id="6" name="Picture 5" descr="nobuna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1" y="1571626"/>
            <a:ext cx="4257675" cy="4752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Tokugawa Japan</a:t>
            </a:r>
            <a:br>
              <a:rPr lang="en-US" dirty="0"/>
            </a:br>
            <a:r>
              <a:rPr lang="en-US" sz="2400" dirty="0"/>
              <a:t>Rulers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94300" y="1600200"/>
            <a:ext cx="52451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Tokugawa </a:t>
            </a:r>
            <a:r>
              <a:rPr lang="en-US" b="1" dirty="0" err="1">
                <a:solidFill>
                  <a:srgbClr val="FFFF00"/>
                </a:solidFill>
              </a:rPr>
              <a:t>Ieyasu</a:t>
            </a:r>
            <a:r>
              <a:rPr lang="en-US" b="1" dirty="0">
                <a:solidFill>
                  <a:srgbClr val="FFFF00"/>
                </a:solidFill>
              </a:rPr>
              <a:t>                </a:t>
            </a:r>
          </a:p>
          <a:p>
            <a:pPr marL="36576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	 	    </a:t>
            </a:r>
            <a:r>
              <a:rPr lang="en-US" sz="2400" dirty="0"/>
              <a:t>(</a:t>
            </a:r>
            <a:r>
              <a:rPr lang="en-US" sz="2400" dirty="0" err="1"/>
              <a:t>ee</a:t>
            </a:r>
            <a:r>
              <a:rPr lang="en-US" sz="2400" dirty="0"/>
              <a:t>-ye-</a:t>
            </a:r>
            <a:r>
              <a:rPr lang="en-US" sz="2400" dirty="0" err="1"/>
              <a:t>ya</a:t>
            </a:r>
            <a:r>
              <a:rPr lang="en-US" sz="2400" dirty="0"/>
              <a:t>-</a:t>
            </a:r>
            <a:r>
              <a:rPr lang="en-US" sz="2400" dirty="0" err="1"/>
              <a:t>soo</a:t>
            </a:r>
            <a:r>
              <a:rPr lang="en-US" sz="2400" dirty="0"/>
              <a:t>)</a:t>
            </a:r>
          </a:p>
          <a:p>
            <a:pPr lvl="1">
              <a:spcBef>
                <a:spcPts val="1224"/>
              </a:spcBef>
            </a:pPr>
            <a:r>
              <a:rPr lang="en-US" dirty="0"/>
              <a:t>Became the shogun, or “sole ruler”, in 1603</a:t>
            </a:r>
          </a:p>
          <a:p>
            <a:pPr lvl="1">
              <a:spcBef>
                <a:spcPts val="1224"/>
              </a:spcBef>
            </a:pPr>
            <a:r>
              <a:rPr lang="en-US" dirty="0"/>
              <a:t>Unified Japan</a:t>
            </a:r>
          </a:p>
          <a:p>
            <a:pPr lvl="1">
              <a:spcBef>
                <a:spcPts val="1224"/>
              </a:spcBef>
            </a:pPr>
            <a:r>
              <a:rPr lang="en-US" dirty="0"/>
              <a:t>Maintained control of daimyo by requiring them to spend half their time living in Japan’s capital &amp; holding their families hostage when they returned home to their lands</a:t>
            </a:r>
          </a:p>
          <a:p>
            <a:pPr lvl="1">
              <a:spcBef>
                <a:spcPts val="1224"/>
              </a:spcBef>
            </a:pPr>
            <a:r>
              <a:rPr lang="en-US" dirty="0"/>
              <a:t>Founded the </a:t>
            </a:r>
            <a:r>
              <a:rPr lang="en-US" u="sng" dirty="0">
                <a:solidFill>
                  <a:srgbClr val="FFFF00"/>
                </a:solidFill>
              </a:rPr>
              <a:t>Tokugawa </a:t>
            </a:r>
            <a:r>
              <a:rPr lang="en-US" u="sng" dirty="0" err="1">
                <a:solidFill>
                  <a:srgbClr val="FFFF00"/>
                </a:solidFill>
              </a:rPr>
              <a:t>Shogunate</a:t>
            </a:r>
            <a:r>
              <a:rPr lang="en-US" dirty="0"/>
              <a:t> (dynasty of shoguns that ruled unified Japan until 1867)</a:t>
            </a:r>
            <a:endParaRPr lang="en-US" u="sng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7" name="Picture 6" descr="ieyas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143000"/>
            <a:ext cx="3213100" cy="521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Tokugawa Japan</a:t>
            </a:r>
            <a:br>
              <a:rPr lang="en-US" dirty="0"/>
            </a:br>
            <a:r>
              <a:rPr lang="en-US" sz="2400" dirty="0"/>
              <a:t>Foreign Policy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72"/>
              </a:spcBef>
            </a:pPr>
            <a:r>
              <a:rPr lang="en-US" dirty="0"/>
              <a:t>At first, welcomed foreigners</a:t>
            </a:r>
          </a:p>
          <a:p>
            <a:pPr>
              <a:spcBef>
                <a:spcPts val="1272"/>
              </a:spcBef>
            </a:pPr>
            <a:r>
              <a:rPr lang="en-US" dirty="0"/>
              <a:t>Began to dislike the influence that Christian missionaries had on Japanese culture (abandoning traditional beliefs &amp; fear of uprising) </a:t>
            </a:r>
          </a:p>
          <a:p>
            <a:pPr>
              <a:spcBef>
                <a:spcPts val="1272"/>
              </a:spcBef>
            </a:pPr>
            <a:r>
              <a:rPr lang="en-US" dirty="0"/>
              <a:t>Banned Christianity in 1612 and began to persecute all Christians</a:t>
            </a:r>
          </a:p>
          <a:p>
            <a:pPr>
              <a:spcBef>
                <a:spcPts val="1272"/>
              </a:spcBef>
            </a:pPr>
            <a:r>
              <a:rPr lang="en-US" dirty="0"/>
              <a:t>In 1639, began a “closed country policy”</a:t>
            </a:r>
          </a:p>
          <a:p>
            <a:pPr>
              <a:spcBef>
                <a:spcPts val="1272"/>
              </a:spcBef>
            </a:pPr>
            <a:r>
              <a:rPr lang="en-US" dirty="0"/>
              <a:t>Only one port remained open to foreigners, but only Dutch and Chinese traders were allowed</a:t>
            </a:r>
          </a:p>
          <a:p>
            <a:pPr>
              <a:spcBef>
                <a:spcPts val="1272"/>
              </a:spcBef>
            </a:pPr>
            <a:r>
              <a:rPr lang="en-US" dirty="0"/>
              <a:t>Japanese were forbidden from leaving Japan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Tokugawa Japan</a:t>
            </a:r>
            <a:br>
              <a:rPr lang="en-US" dirty="0"/>
            </a:br>
            <a:r>
              <a:rPr lang="en-US" sz="2400" dirty="0"/>
              <a:t>Society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47160" y="1417638"/>
            <a:ext cx="5105400" cy="161759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24"/>
              </a:spcBef>
            </a:pPr>
            <a:r>
              <a:rPr lang="en-US" dirty="0"/>
              <a:t>Confucian values emphasized agriculture, not business</a:t>
            </a:r>
          </a:p>
          <a:p>
            <a:pPr>
              <a:spcBef>
                <a:spcPts val="1224"/>
              </a:spcBef>
            </a:pPr>
            <a:r>
              <a:rPr lang="en-US" dirty="0"/>
              <a:t>Increased population and urbanization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67050" y="3352801"/>
            <a:ext cx="561975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900" dirty="0">
                <a:solidFill>
                  <a:srgbClr val="FFFF00"/>
                </a:solidFill>
                <a:latin typeface="Arial"/>
              </a:rPr>
              <a:t>Emperor</a:t>
            </a:r>
            <a:r>
              <a:rPr lang="en-US" sz="1650" dirty="0">
                <a:solidFill>
                  <a:prstClr val="white"/>
                </a:solidFill>
                <a:latin typeface="Arial"/>
              </a:rPr>
              <a:t> (no power) , </a:t>
            </a:r>
            <a:r>
              <a:rPr lang="en-US" sz="1900" dirty="0">
                <a:solidFill>
                  <a:srgbClr val="FFFF00"/>
                </a:solidFill>
                <a:latin typeface="Arial"/>
              </a:rPr>
              <a:t>Shogun</a:t>
            </a:r>
            <a:r>
              <a:rPr lang="en-US" sz="1650" dirty="0">
                <a:solidFill>
                  <a:prstClr val="white"/>
                </a:solidFill>
                <a:latin typeface="Arial"/>
              </a:rPr>
              <a:t> (military commander)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4200" y="3989152"/>
            <a:ext cx="464820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900" dirty="0">
                <a:solidFill>
                  <a:srgbClr val="FFFF00"/>
                </a:solidFill>
                <a:latin typeface="Arial"/>
              </a:rPr>
              <a:t>Daimyo</a:t>
            </a:r>
            <a:r>
              <a:rPr lang="en-US" dirty="0">
                <a:solidFill>
                  <a:prstClr val="white"/>
                </a:solidFill>
                <a:latin typeface="Arial"/>
              </a:rPr>
              <a:t> (powerful landholding samurai)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24200" y="5148822"/>
            <a:ext cx="304800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900" dirty="0">
                <a:solidFill>
                  <a:srgbClr val="FFFF00"/>
                </a:solidFill>
                <a:latin typeface="Arial"/>
              </a:rPr>
              <a:t>Peasants, artisans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24200" y="3352801"/>
            <a:ext cx="7086600" cy="2773363"/>
            <a:chOff x="1600200" y="3352800"/>
            <a:chExt cx="7086600" cy="2773363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600201" y="4953000"/>
              <a:ext cx="6467475" cy="150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Isosceles Triangle 5"/>
            <p:cNvSpPr/>
            <p:nvPr/>
          </p:nvSpPr>
          <p:spPr>
            <a:xfrm>
              <a:off x="5257800" y="3352800"/>
              <a:ext cx="3429000" cy="2773363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1600200" y="5516564"/>
              <a:ext cx="6858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1600200" y="4343400"/>
              <a:ext cx="6000750" cy="150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1600200" y="3810000"/>
              <a:ext cx="5619750" cy="150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600200" y="6111081"/>
              <a:ext cx="7086600" cy="150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3124200" y="4598752"/>
            <a:ext cx="426720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900" dirty="0">
                <a:solidFill>
                  <a:srgbClr val="FFFF00"/>
                </a:solidFill>
                <a:latin typeface="Arial"/>
              </a:rPr>
              <a:t>Samurai</a:t>
            </a:r>
            <a:r>
              <a:rPr lang="en-US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dirty="0">
                <a:solidFill>
                  <a:prstClr val="white"/>
                </a:solidFill>
                <a:latin typeface="Arial"/>
              </a:rPr>
              <a:t>(warriors)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24201" y="5741750"/>
            <a:ext cx="304800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900" dirty="0">
                <a:solidFill>
                  <a:srgbClr val="FFFF00"/>
                </a:solidFill>
                <a:latin typeface="Arial"/>
              </a:rPr>
              <a:t>Merchants</a:t>
            </a:r>
          </a:p>
        </p:txBody>
      </p:sp>
      <p:pic>
        <p:nvPicPr>
          <p:cNvPr id="22" name="Picture 21" descr="samurai-kabu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749809"/>
            <a:ext cx="1965960" cy="22854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179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Franklin Gothic Book</vt:lpstr>
      <vt:lpstr>Wingdings 2</vt:lpstr>
      <vt:lpstr>Technic</vt:lpstr>
      <vt:lpstr>Tokugawa Japan Background</vt:lpstr>
      <vt:lpstr>Tokugawa Japan Rulers</vt:lpstr>
      <vt:lpstr>Tokugawa Japan Rulers</vt:lpstr>
      <vt:lpstr>Tokugawa Japan Foreign Policy</vt:lpstr>
      <vt:lpstr>Tokugawa Japan Society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Tokugawa Japan Background</dc:title>
  <dc:creator>Gwendolyn Echols</dc:creator>
  <cp:lastModifiedBy>Gwendolyn Echols</cp:lastModifiedBy>
  <cp:revision>1</cp:revision>
  <dcterms:created xsi:type="dcterms:W3CDTF">2020-03-20T16:09:45Z</dcterms:created>
  <dcterms:modified xsi:type="dcterms:W3CDTF">2020-03-20T16:11:38Z</dcterms:modified>
</cp:coreProperties>
</file>